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3"/>
    <p:sldMasterId id="2147483678" r:id="rId4"/>
  </p:sldMasterIdLst>
  <p:notesMasterIdLst>
    <p:notesMasterId r:id="rId14"/>
  </p:notesMasterIdLst>
  <p:handoutMasterIdLst>
    <p:handoutMasterId r:id="rId15"/>
  </p:handoutMasterIdLst>
  <p:sldIdLst>
    <p:sldId id="269" r:id="rId5"/>
    <p:sldId id="276" r:id="rId6"/>
    <p:sldId id="280" r:id="rId7"/>
    <p:sldId id="277" r:id="rId8"/>
    <p:sldId id="271" r:id="rId9"/>
    <p:sldId id="278" r:id="rId10"/>
    <p:sldId id="279" r:id="rId11"/>
    <p:sldId id="282" r:id="rId12"/>
    <p:sldId id="281" r:id="rId13"/>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84042" autoAdjust="0"/>
  </p:normalViewPr>
  <p:slideViewPr>
    <p:cSldViewPr>
      <p:cViewPr varScale="1">
        <p:scale>
          <a:sx n="91" d="100"/>
          <a:sy n="91" d="100"/>
        </p:scale>
        <p:origin x="63" y="207"/>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image" Target="../media/image9.JP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image" Target="../media/image9.JP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41025D-1750-4CCF-B768-A1CF1B661900}"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E0F1FB82-DCC4-46E8-9541-E139B1A8E979}">
      <dgm:prSet phldrT="[Text]"/>
      <dgm:spPr/>
      <dgm:t>
        <a:bodyPr/>
        <a:lstStyle/>
        <a:p>
          <a:r>
            <a:rPr lang="en-US" dirty="0"/>
            <a:t>Jordan</a:t>
          </a:r>
          <a:br>
            <a:rPr lang="en-US" dirty="0"/>
          </a:br>
          <a:r>
            <a:rPr lang="en-US" dirty="0"/>
            <a:t>Knight</a:t>
          </a:r>
        </a:p>
      </dgm:t>
    </dgm:pt>
    <dgm:pt modelId="{E6855077-8033-4E01-B114-B21C770FBC5E}" type="parTrans" cxnId="{87D15119-D7D3-4074-8A05-EDAA4C314718}">
      <dgm:prSet/>
      <dgm:spPr/>
      <dgm:t>
        <a:bodyPr/>
        <a:lstStyle/>
        <a:p>
          <a:endParaRPr lang="en-US"/>
        </a:p>
      </dgm:t>
    </dgm:pt>
    <dgm:pt modelId="{74C2E3D4-0BAC-468D-BC99-E2CC37173420}" type="sibTrans" cxnId="{87D15119-D7D3-4074-8A05-EDAA4C314718}">
      <dgm:prSet/>
      <dgm:spPr/>
      <dgm:t>
        <a:bodyPr/>
        <a:lstStyle/>
        <a:p>
          <a:endParaRPr lang="en-US"/>
        </a:p>
      </dgm:t>
    </dgm:pt>
    <dgm:pt modelId="{27C625C8-AAA3-4F39-B064-C9A16B2C3F35}">
      <dgm:prSet phldrT="[Text]"/>
      <dgm:spPr/>
      <dgm:t>
        <a:bodyPr/>
        <a:lstStyle/>
        <a:p>
          <a:r>
            <a:rPr lang="en-US" dirty="0"/>
            <a:t>David</a:t>
          </a:r>
          <a:br>
            <a:rPr lang="en-US" dirty="0"/>
          </a:br>
          <a:r>
            <a:rPr lang="en-US" dirty="0"/>
            <a:t>Burela</a:t>
          </a:r>
        </a:p>
      </dgm:t>
    </dgm:pt>
    <dgm:pt modelId="{3DB8FA38-09E7-4193-8D35-21AC95BA162B}" type="parTrans" cxnId="{48192DC9-AE60-4879-9E65-F2C64F1DE0CE}">
      <dgm:prSet/>
      <dgm:spPr/>
      <dgm:t>
        <a:bodyPr/>
        <a:lstStyle/>
        <a:p>
          <a:endParaRPr lang="en-US"/>
        </a:p>
      </dgm:t>
    </dgm:pt>
    <dgm:pt modelId="{45323A4A-539A-4BA7-8934-3F9C1EE58871}" type="sibTrans" cxnId="{48192DC9-AE60-4879-9E65-F2C64F1DE0CE}">
      <dgm:prSet/>
      <dgm:spPr/>
      <dgm:t>
        <a:bodyPr/>
        <a:lstStyle/>
        <a:p>
          <a:endParaRPr lang="en-US"/>
        </a:p>
      </dgm:t>
    </dgm:pt>
    <dgm:pt modelId="{8222029C-9DF9-4B22-ABC3-4B76893D4419}">
      <dgm:prSet phldrT="[Text]"/>
      <dgm:spPr/>
      <dgm:t>
        <a:bodyPr/>
        <a:lstStyle/>
        <a:p>
          <a:r>
            <a:rPr lang="en-US" dirty="0"/>
            <a:t>Jeff</a:t>
          </a:r>
          <a:br>
            <a:rPr lang="en-US" dirty="0"/>
          </a:br>
          <a:r>
            <a:rPr lang="en-US" dirty="0"/>
            <a:t>Alexander</a:t>
          </a:r>
        </a:p>
      </dgm:t>
    </dgm:pt>
    <dgm:pt modelId="{EA4F7CA5-8B2A-441F-993E-79B8D85F8EB7}" type="parTrans" cxnId="{BD1CEBED-47CA-4C71-957E-E23A14C2597A}">
      <dgm:prSet/>
      <dgm:spPr/>
      <dgm:t>
        <a:bodyPr/>
        <a:lstStyle/>
        <a:p>
          <a:endParaRPr lang="en-US"/>
        </a:p>
      </dgm:t>
    </dgm:pt>
    <dgm:pt modelId="{237D4315-168D-44E6-B70C-38D8B89B3294}" type="sibTrans" cxnId="{BD1CEBED-47CA-4C71-957E-E23A14C2597A}">
      <dgm:prSet/>
      <dgm:spPr/>
      <dgm:t>
        <a:bodyPr/>
        <a:lstStyle/>
        <a:p>
          <a:endParaRPr lang="en-US"/>
        </a:p>
      </dgm:t>
    </dgm:pt>
    <dgm:pt modelId="{B0E6E406-2F29-4ADD-9805-ACBFFAD0C3E1}">
      <dgm:prSet phldrT="[Text]"/>
      <dgm:spPr/>
      <dgm:t>
        <a:bodyPr/>
        <a:lstStyle/>
        <a:p>
          <a:r>
            <a:rPr lang="en-US" dirty="0"/>
            <a:t>Simon</a:t>
          </a:r>
          <a:br>
            <a:rPr lang="en-US" dirty="0"/>
          </a:br>
          <a:r>
            <a:rPr lang="en-US" dirty="0"/>
            <a:t>Jäger</a:t>
          </a:r>
        </a:p>
      </dgm:t>
    </dgm:pt>
    <dgm:pt modelId="{1F60A80C-2D9D-4CA2-A35A-BC60BAB801A5}" type="parTrans" cxnId="{1D9E91AA-FC7D-4050-A0FF-5444FEE834C9}">
      <dgm:prSet/>
      <dgm:spPr/>
      <dgm:t>
        <a:bodyPr/>
        <a:lstStyle/>
        <a:p>
          <a:endParaRPr lang="en-US"/>
        </a:p>
      </dgm:t>
    </dgm:pt>
    <dgm:pt modelId="{0B12C3EB-AEE9-4E22-9171-7DBDE6D82DAF}" type="sibTrans" cxnId="{1D9E91AA-FC7D-4050-A0FF-5444FEE834C9}">
      <dgm:prSet/>
      <dgm:spPr/>
      <dgm:t>
        <a:bodyPr/>
        <a:lstStyle/>
        <a:p>
          <a:endParaRPr lang="en-US"/>
        </a:p>
      </dgm:t>
    </dgm:pt>
    <dgm:pt modelId="{19818E9D-428D-4611-A42F-12FC527B0284}">
      <dgm:prSet phldrT="[Text]"/>
      <dgm:spPr/>
      <dgm:t>
        <a:bodyPr/>
        <a:lstStyle/>
        <a:p>
          <a:r>
            <a:rPr lang="en-US" dirty="0"/>
            <a:t>Vaughan</a:t>
          </a:r>
          <a:br>
            <a:rPr lang="en-US" dirty="0"/>
          </a:br>
          <a:r>
            <a:rPr lang="en-US" dirty="0"/>
            <a:t>Knight</a:t>
          </a:r>
        </a:p>
      </dgm:t>
    </dgm:pt>
    <dgm:pt modelId="{B943B9DC-1862-40C0-A5CB-256FB2993272}" type="parTrans" cxnId="{8EDD3BF5-028A-4847-8660-95C929633C8A}">
      <dgm:prSet/>
      <dgm:spPr/>
      <dgm:t>
        <a:bodyPr/>
        <a:lstStyle/>
        <a:p>
          <a:endParaRPr lang="en-US"/>
        </a:p>
      </dgm:t>
    </dgm:pt>
    <dgm:pt modelId="{AA275082-0719-4CE5-BD0C-B0B05A6E6E05}" type="sibTrans" cxnId="{8EDD3BF5-028A-4847-8660-95C929633C8A}">
      <dgm:prSet/>
      <dgm:spPr/>
      <dgm:t>
        <a:bodyPr/>
        <a:lstStyle/>
        <a:p>
          <a:endParaRPr lang="en-US"/>
        </a:p>
      </dgm:t>
    </dgm:pt>
    <dgm:pt modelId="{B153A3D2-646C-4F99-8F4D-662C202F6B2D}">
      <dgm:prSet phldrT="[Text]"/>
      <dgm:spPr/>
      <dgm:t>
        <a:bodyPr/>
        <a:lstStyle/>
        <a:p>
          <a:r>
            <a:rPr lang="en-US" dirty="0"/>
            <a:t>Andrew</a:t>
          </a:r>
          <a:br>
            <a:rPr lang="en-US" dirty="0"/>
          </a:br>
          <a:r>
            <a:rPr lang="en-US" dirty="0"/>
            <a:t>Coates</a:t>
          </a:r>
        </a:p>
      </dgm:t>
    </dgm:pt>
    <dgm:pt modelId="{0FF7C66B-4EAA-4D53-AE47-0025F93FAC5E}" type="parTrans" cxnId="{5139892E-F75D-4EE5-BDA2-D0977DB36180}">
      <dgm:prSet/>
      <dgm:spPr/>
      <dgm:t>
        <a:bodyPr/>
        <a:lstStyle/>
        <a:p>
          <a:endParaRPr lang="en-US"/>
        </a:p>
      </dgm:t>
    </dgm:pt>
    <dgm:pt modelId="{FAACA0B2-76ED-4DE6-AE2C-20935271DF45}" type="sibTrans" cxnId="{5139892E-F75D-4EE5-BDA2-D0977DB36180}">
      <dgm:prSet/>
      <dgm:spPr/>
      <dgm:t>
        <a:bodyPr/>
        <a:lstStyle/>
        <a:p>
          <a:endParaRPr lang="en-US"/>
        </a:p>
      </dgm:t>
    </dgm:pt>
    <dgm:pt modelId="{93E50962-19DD-4A6B-B644-69314FDFF4EA}" type="pres">
      <dgm:prSet presAssocID="{6941025D-1750-4CCF-B768-A1CF1B661900}" presName="Name0" presStyleCnt="0">
        <dgm:presLayoutVars>
          <dgm:dir/>
          <dgm:resizeHandles val="exact"/>
        </dgm:presLayoutVars>
      </dgm:prSet>
      <dgm:spPr/>
    </dgm:pt>
    <dgm:pt modelId="{D842ED7F-509A-4908-BA20-F7669B4757C4}" type="pres">
      <dgm:prSet presAssocID="{E0F1FB82-DCC4-46E8-9541-E139B1A8E979}" presName="compNode" presStyleCnt="0"/>
      <dgm:spPr/>
    </dgm:pt>
    <dgm:pt modelId="{BC196D9F-C195-4542-A1A2-A7C8C270EFE3}" type="pres">
      <dgm:prSet presAssocID="{E0F1FB82-DCC4-46E8-9541-E139B1A8E979}" presName="pict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t="-48000" b="-48000"/>
          </a:stretch>
        </a:blipFill>
      </dgm:spPr>
    </dgm:pt>
    <dgm:pt modelId="{0CF1971D-F147-457E-A18F-FF59C5B2D057}" type="pres">
      <dgm:prSet presAssocID="{E0F1FB82-DCC4-46E8-9541-E139B1A8E979}" presName="textRect" presStyleLbl="revTx" presStyleIdx="0" presStyleCnt="6">
        <dgm:presLayoutVars>
          <dgm:bulletEnabled val="1"/>
        </dgm:presLayoutVars>
      </dgm:prSet>
      <dgm:spPr/>
    </dgm:pt>
    <dgm:pt modelId="{33297C28-4269-45A1-ACF8-E248727F27FF}" type="pres">
      <dgm:prSet presAssocID="{74C2E3D4-0BAC-468D-BC99-E2CC37173420}" presName="sibTrans" presStyleLbl="sibTrans2D1" presStyleIdx="0" presStyleCnt="0"/>
      <dgm:spPr/>
    </dgm:pt>
    <dgm:pt modelId="{6C9685E3-229A-4872-80B4-E946275F083E}" type="pres">
      <dgm:prSet presAssocID="{27C625C8-AAA3-4F39-B064-C9A16B2C3F35}" presName="compNode" presStyleCnt="0"/>
      <dgm:spPr/>
    </dgm:pt>
    <dgm:pt modelId="{F4FD0703-D86A-485B-9E88-E2A36A114EE7}" type="pres">
      <dgm:prSet presAssocID="{27C625C8-AAA3-4F39-B064-C9A16B2C3F35}" presName="pictRect" presStyleLbl="node1" presStyleIdx="1" presStyleCnt="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43" t="-74" r="343" b="-45926"/>
          </a:stretch>
        </a:blipFill>
      </dgm:spPr>
    </dgm:pt>
    <dgm:pt modelId="{8485C17E-7BCD-4664-8C3E-4584FD4811E2}" type="pres">
      <dgm:prSet presAssocID="{27C625C8-AAA3-4F39-B064-C9A16B2C3F35}" presName="textRect" presStyleLbl="revTx" presStyleIdx="1" presStyleCnt="6">
        <dgm:presLayoutVars>
          <dgm:bulletEnabled val="1"/>
        </dgm:presLayoutVars>
      </dgm:prSet>
      <dgm:spPr/>
    </dgm:pt>
    <dgm:pt modelId="{57A31C8A-FC9C-4E91-84FC-095CEE39A12E}" type="pres">
      <dgm:prSet presAssocID="{45323A4A-539A-4BA7-8934-3F9C1EE58871}" presName="sibTrans" presStyleLbl="sibTrans2D1" presStyleIdx="0" presStyleCnt="0"/>
      <dgm:spPr/>
    </dgm:pt>
    <dgm:pt modelId="{38B0E768-1D01-4E05-96E3-12894A0C5B0E}" type="pres">
      <dgm:prSet presAssocID="{8222029C-9DF9-4B22-ABC3-4B76893D4419}" presName="compNode" presStyleCnt="0"/>
      <dgm:spPr/>
    </dgm:pt>
    <dgm:pt modelId="{C0F449BD-1FA7-4113-9057-FA8A670E85D8}" type="pres">
      <dgm:prSet presAssocID="{8222029C-9DF9-4B22-ABC3-4B76893D4419}" presName="pictRect" presStyleLbl="nod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dgm:spPr>
    </dgm:pt>
    <dgm:pt modelId="{95D3AF14-6742-4111-8C97-C1A84FAAF6F2}" type="pres">
      <dgm:prSet presAssocID="{8222029C-9DF9-4B22-ABC3-4B76893D4419}" presName="textRect" presStyleLbl="revTx" presStyleIdx="2" presStyleCnt="6">
        <dgm:presLayoutVars>
          <dgm:bulletEnabled val="1"/>
        </dgm:presLayoutVars>
      </dgm:prSet>
      <dgm:spPr/>
    </dgm:pt>
    <dgm:pt modelId="{104E89A1-DACD-4198-8A40-03E0BC57D8DE}" type="pres">
      <dgm:prSet presAssocID="{237D4315-168D-44E6-B70C-38D8B89B3294}" presName="sibTrans" presStyleLbl="sibTrans2D1" presStyleIdx="0" presStyleCnt="0"/>
      <dgm:spPr/>
    </dgm:pt>
    <dgm:pt modelId="{58B5409D-B6F8-4C4E-9FB6-3BC5D53D06BD}" type="pres">
      <dgm:prSet presAssocID="{B0E6E406-2F29-4ADD-9805-ACBFFAD0C3E1}" presName="compNode" presStyleCnt="0"/>
      <dgm:spPr/>
    </dgm:pt>
    <dgm:pt modelId="{F5EE666E-7FE7-4A6F-9BDC-025187822E60}" type="pres">
      <dgm:prSet presAssocID="{B0E6E406-2F29-4ADD-9805-ACBFFAD0C3E1}" presName="pictRect" presStyleLbl="node1" presStyleIdx="3" presStyleCnt="6"/>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030" t="-74" r="1030" b="-45926"/>
          </a:stretch>
        </a:blipFill>
      </dgm:spPr>
    </dgm:pt>
    <dgm:pt modelId="{5F7D7D00-3B27-4BCB-8310-BBC673A6E541}" type="pres">
      <dgm:prSet presAssocID="{B0E6E406-2F29-4ADD-9805-ACBFFAD0C3E1}" presName="textRect" presStyleLbl="revTx" presStyleIdx="3" presStyleCnt="6">
        <dgm:presLayoutVars>
          <dgm:bulletEnabled val="1"/>
        </dgm:presLayoutVars>
      </dgm:prSet>
      <dgm:spPr/>
    </dgm:pt>
    <dgm:pt modelId="{FA220F2E-BDCE-46B1-9243-C9706DD58C46}" type="pres">
      <dgm:prSet presAssocID="{0B12C3EB-AEE9-4E22-9171-7DBDE6D82DAF}" presName="sibTrans" presStyleLbl="sibTrans2D1" presStyleIdx="0" presStyleCnt="0"/>
      <dgm:spPr/>
    </dgm:pt>
    <dgm:pt modelId="{5304BB2E-1BA6-4CD2-9DD2-4D31D8699187}" type="pres">
      <dgm:prSet presAssocID="{19818E9D-428D-4611-A42F-12FC527B0284}" presName="compNode" presStyleCnt="0"/>
      <dgm:spPr/>
    </dgm:pt>
    <dgm:pt modelId="{C4436E4A-DFC6-46BA-A7A4-B1C31E597D42}" type="pres">
      <dgm:prSet presAssocID="{19818E9D-428D-4611-A42F-12FC527B0284}" presName="pictRect" presStyleLbl="nod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dgm:spPr>
    </dgm:pt>
    <dgm:pt modelId="{B906D2EE-1665-41D7-846B-7721BF3DD2C7}" type="pres">
      <dgm:prSet presAssocID="{19818E9D-428D-4611-A42F-12FC527B0284}" presName="textRect" presStyleLbl="revTx" presStyleIdx="4" presStyleCnt="6">
        <dgm:presLayoutVars>
          <dgm:bulletEnabled val="1"/>
        </dgm:presLayoutVars>
      </dgm:prSet>
      <dgm:spPr/>
    </dgm:pt>
    <dgm:pt modelId="{A40AB512-B0FF-41D6-AC73-ACE6A1517BB2}" type="pres">
      <dgm:prSet presAssocID="{AA275082-0719-4CE5-BD0C-B0B05A6E6E05}" presName="sibTrans" presStyleLbl="sibTrans2D1" presStyleIdx="0" presStyleCnt="0"/>
      <dgm:spPr/>
    </dgm:pt>
    <dgm:pt modelId="{EEF9B1D7-0EE4-4C70-A74C-A9D836FA3787}" type="pres">
      <dgm:prSet presAssocID="{B153A3D2-646C-4F99-8F4D-662C202F6B2D}" presName="compNode" presStyleCnt="0"/>
      <dgm:spPr/>
    </dgm:pt>
    <dgm:pt modelId="{547A9FCF-BBD1-4128-B303-F094764FC8FF}" type="pres">
      <dgm:prSet presAssocID="{B153A3D2-646C-4F99-8F4D-662C202F6B2D}" presName="pictRect" presStyleLbl="node1" presStyleIdx="5" presStyleCnt="6"/>
      <dgm:spPr>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1030" t="-12036" r="-1030" b="-33964"/>
          </a:stretch>
        </a:blipFill>
      </dgm:spPr>
    </dgm:pt>
    <dgm:pt modelId="{0282865D-9D06-4877-AB03-79DE4675CA0A}" type="pres">
      <dgm:prSet presAssocID="{B153A3D2-646C-4F99-8F4D-662C202F6B2D}" presName="textRect" presStyleLbl="revTx" presStyleIdx="5" presStyleCnt="6">
        <dgm:presLayoutVars>
          <dgm:bulletEnabled val="1"/>
        </dgm:presLayoutVars>
      </dgm:prSet>
      <dgm:spPr/>
    </dgm:pt>
  </dgm:ptLst>
  <dgm:cxnLst>
    <dgm:cxn modelId="{BD1CEBED-47CA-4C71-957E-E23A14C2597A}" srcId="{6941025D-1750-4CCF-B768-A1CF1B661900}" destId="{8222029C-9DF9-4B22-ABC3-4B76893D4419}" srcOrd="2" destOrd="0" parTransId="{EA4F7CA5-8B2A-441F-993E-79B8D85F8EB7}" sibTransId="{237D4315-168D-44E6-B70C-38D8B89B3294}"/>
    <dgm:cxn modelId="{937A4433-5545-4D6C-9C80-82CA342D1AF8}" type="presOf" srcId="{B153A3D2-646C-4F99-8F4D-662C202F6B2D}" destId="{0282865D-9D06-4877-AB03-79DE4675CA0A}" srcOrd="0" destOrd="0" presId="urn:microsoft.com/office/officeart/2005/8/layout/pList1"/>
    <dgm:cxn modelId="{02B21149-3774-4994-89E2-D5919DAB92C1}" type="presOf" srcId="{E0F1FB82-DCC4-46E8-9541-E139B1A8E979}" destId="{0CF1971D-F147-457E-A18F-FF59C5B2D057}" srcOrd="0" destOrd="0" presId="urn:microsoft.com/office/officeart/2005/8/layout/pList1"/>
    <dgm:cxn modelId="{8EDD3BF5-028A-4847-8660-95C929633C8A}" srcId="{6941025D-1750-4CCF-B768-A1CF1B661900}" destId="{19818E9D-428D-4611-A42F-12FC527B0284}" srcOrd="4" destOrd="0" parTransId="{B943B9DC-1862-40C0-A5CB-256FB2993272}" sibTransId="{AA275082-0719-4CE5-BD0C-B0B05A6E6E05}"/>
    <dgm:cxn modelId="{87D15119-D7D3-4074-8A05-EDAA4C314718}" srcId="{6941025D-1750-4CCF-B768-A1CF1B661900}" destId="{E0F1FB82-DCC4-46E8-9541-E139B1A8E979}" srcOrd="0" destOrd="0" parTransId="{E6855077-8033-4E01-B114-B21C770FBC5E}" sibTransId="{74C2E3D4-0BAC-468D-BC99-E2CC37173420}"/>
    <dgm:cxn modelId="{F58A9048-955B-4D76-B773-C2E61E5A10DF}" type="presOf" srcId="{27C625C8-AAA3-4F39-B064-C9A16B2C3F35}" destId="{8485C17E-7BCD-4664-8C3E-4584FD4811E2}" srcOrd="0" destOrd="0" presId="urn:microsoft.com/office/officeart/2005/8/layout/pList1"/>
    <dgm:cxn modelId="{B65CE53A-D48E-4646-A6E3-FE25B402C99E}" type="presOf" srcId="{74C2E3D4-0BAC-468D-BC99-E2CC37173420}" destId="{33297C28-4269-45A1-ACF8-E248727F27FF}" srcOrd="0" destOrd="0" presId="urn:microsoft.com/office/officeart/2005/8/layout/pList1"/>
    <dgm:cxn modelId="{18FA6C48-83DF-4400-8185-50D15EA7BA0C}" type="presOf" srcId="{AA275082-0719-4CE5-BD0C-B0B05A6E6E05}" destId="{A40AB512-B0FF-41D6-AC73-ACE6A1517BB2}" srcOrd="0" destOrd="0" presId="urn:microsoft.com/office/officeart/2005/8/layout/pList1"/>
    <dgm:cxn modelId="{1D9E91AA-FC7D-4050-A0FF-5444FEE834C9}" srcId="{6941025D-1750-4CCF-B768-A1CF1B661900}" destId="{B0E6E406-2F29-4ADD-9805-ACBFFAD0C3E1}" srcOrd="3" destOrd="0" parTransId="{1F60A80C-2D9D-4CA2-A35A-BC60BAB801A5}" sibTransId="{0B12C3EB-AEE9-4E22-9171-7DBDE6D82DAF}"/>
    <dgm:cxn modelId="{DF83A10D-C88B-4968-8516-BF28481D7DDE}" type="presOf" srcId="{B0E6E406-2F29-4ADD-9805-ACBFFAD0C3E1}" destId="{5F7D7D00-3B27-4BCB-8310-BBC673A6E541}" srcOrd="0" destOrd="0" presId="urn:microsoft.com/office/officeart/2005/8/layout/pList1"/>
    <dgm:cxn modelId="{48192DC9-AE60-4879-9E65-F2C64F1DE0CE}" srcId="{6941025D-1750-4CCF-B768-A1CF1B661900}" destId="{27C625C8-AAA3-4F39-B064-C9A16B2C3F35}" srcOrd="1" destOrd="0" parTransId="{3DB8FA38-09E7-4193-8D35-21AC95BA162B}" sibTransId="{45323A4A-539A-4BA7-8934-3F9C1EE58871}"/>
    <dgm:cxn modelId="{E227FC4B-027C-498C-B6A0-C19AD4CCBABE}" type="presOf" srcId="{237D4315-168D-44E6-B70C-38D8B89B3294}" destId="{104E89A1-DACD-4198-8A40-03E0BC57D8DE}" srcOrd="0" destOrd="0" presId="urn:microsoft.com/office/officeart/2005/8/layout/pList1"/>
    <dgm:cxn modelId="{23004234-609F-4C51-A098-F05593970445}" type="presOf" srcId="{8222029C-9DF9-4B22-ABC3-4B76893D4419}" destId="{95D3AF14-6742-4111-8C97-C1A84FAAF6F2}" srcOrd="0" destOrd="0" presId="urn:microsoft.com/office/officeart/2005/8/layout/pList1"/>
    <dgm:cxn modelId="{D367CBA7-74CE-4154-82E9-F8ACEB01D31F}" type="presOf" srcId="{6941025D-1750-4CCF-B768-A1CF1B661900}" destId="{93E50962-19DD-4A6B-B644-69314FDFF4EA}" srcOrd="0" destOrd="0" presId="urn:microsoft.com/office/officeart/2005/8/layout/pList1"/>
    <dgm:cxn modelId="{763E3E4F-4F6C-4F2E-851E-32368AED96FC}" type="presOf" srcId="{19818E9D-428D-4611-A42F-12FC527B0284}" destId="{B906D2EE-1665-41D7-846B-7721BF3DD2C7}" srcOrd="0" destOrd="0" presId="urn:microsoft.com/office/officeart/2005/8/layout/pList1"/>
    <dgm:cxn modelId="{9142A50E-2529-4F66-A509-91BBE4B175D2}" type="presOf" srcId="{0B12C3EB-AEE9-4E22-9171-7DBDE6D82DAF}" destId="{FA220F2E-BDCE-46B1-9243-C9706DD58C46}" srcOrd="0" destOrd="0" presId="urn:microsoft.com/office/officeart/2005/8/layout/pList1"/>
    <dgm:cxn modelId="{5139892E-F75D-4EE5-BDA2-D0977DB36180}" srcId="{6941025D-1750-4CCF-B768-A1CF1B661900}" destId="{B153A3D2-646C-4F99-8F4D-662C202F6B2D}" srcOrd="5" destOrd="0" parTransId="{0FF7C66B-4EAA-4D53-AE47-0025F93FAC5E}" sibTransId="{FAACA0B2-76ED-4DE6-AE2C-20935271DF45}"/>
    <dgm:cxn modelId="{31E207BD-B0C3-4DFC-84E4-AAC56D600475}" type="presOf" srcId="{45323A4A-539A-4BA7-8934-3F9C1EE58871}" destId="{57A31C8A-FC9C-4E91-84FC-095CEE39A12E}" srcOrd="0" destOrd="0" presId="urn:microsoft.com/office/officeart/2005/8/layout/pList1"/>
    <dgm:cxn modelId="{A4406DAC-7907-4BE3-A2DC-5901211D955D}" type="presParOf" srcId="{93E50962-19DD-4A6B-B644-69314FDFF4EA}" destId="{D842ED7F-509A-4908-BA20-F7669B4757C4}" srcOrd="0" destOrd="0" presId="urn:microsoft.com/office/officeart/2005/8/layout/pList1"/>
    <dgm:cxn modelId="{2CD941B2-9346-4CAA-AF64-3C6B0D565601}" type="presParOf" srcId="{D842ED7F-509A-4908-BA20-F7669B4757C4}" destId="{BC196D9F-C195-4542-A1A2-A7C8C270EFE3}" srcOrd="0" destOrd="0" presId="urn:microsoft.com/office/officeart/2005/8/layout/pList1"/>
    <dgm:cxn modelId="{9BEC21B8-8F13-46B9-8674-B17AA2ECF6C1}" type="presParOf" srcId="{D842ED7F-509A-4908-BA20-F7669B4757C4}" destId="{0CF1971D-F147-457E-A18F-FF59C5B2D057}" srcOrd="1" destOrd="0" presId="urn:microsoft.com/office/officeart/2005/8/layout/pList1"/>
    <dgm:cxn modelId="{19721644-608E-4214-97E0-2F3C3E6196F5}" type="presParOf" srcId="{93E50962-19DD-4A6B-B644-69314FDFF4EA}" destId="{33297C28-4269-45A1-ACF8-E248727F27FF}" srcOrd="1" destOrd="0" presId="urn:microsoft.com/office/officeart/2005/8/layout/pList1"/>
    <dgm:cxn modelId="{E3A1351F-DCE3-46E6-82FB-2555FB743E67}" type="presParOf" srcId="{93E50962-19DD-4A6B-B644-69314FDFF4EA}" destId="{6C9685E3-229A-4872-80B4-E946275F083E}" srcOrd="2" destOrd="0" presId="urn:microsoft.com/office/officeart/2005/8/layout/pList1"/>
    <dgm:cxn modelId="{6C79ADF9-770C-43CD-86C7-C2F5108C5D80}" type="presParOf" srcId="{6C9685E3-229A-4872-80B4-E946275F083E}" destId="{F4FD0703-D86A-485B-9E88-E2A36A114EE7}" srcOrd="0" destOrd="0" presId="urn:microsoft.com/office/officeart/2005/8/layout/pList1"/>
    <dgm:cxn modelId="{491D04C3-1D04-4715-80EA-BAD78B0B225D}" type="presParOf" srcId="{6C9685E3-229A-4872-80B4-E946275F083E}" destId="{8485C17E-7BCD-4664-8C3E-4584FD4811E2}" srcOrd="1" destOrd="0" presId="urn:microsoft.com/office/officeart/2005/8/layout/pList1"/>
    <dgm:cxn modelId="{F65A2BBF-54AD-496A-A26E-62E74D31F29A}" type="presParOf" srcId="{93E50962-19DD-4A6B-B644-69314FDFF4EA}" destId="{57A31C8A-FC9C-4E91-84FC-095CEE39A12E}" srcOrd="3" destOrd="0" presId="urn:microsoft.com/office/officeart/2005/8/layout/pList1"/>
    <dgm:cxn modelId="{971ABE8D-76EE-4760-959F-5D758D48D9CB}" type="presParOf" srcId="{93E50962-19DD-4A6B-B644-69314FDFF4EA}" destId="{38B0E768-1D01-4E05-96E3-12894A0C5B0E}" srcOrd="4" destOrd="0" presId="urn:microsoft.com/office/officeart/2005/8/layout/pList1"/>
    <dgm:cxn modelId="{D8B800D5-933E-4011-A649-FE9C21651C56}" type="presParOf" srcId="{38B0E768-1D01-4E05-96E3-12894A0C5B0E}" destId="{C0F449BD-1FA7-4113-9057-FA8A670E85D8}" srcOrd="0" destOrd="0" presId="urn:microsoft.com/office/officeart/2005/8/layout/pList1"/>
    <dgm:cxn modelId="{755BFE18-58F9-4CD4-9511-4DE85B3E4D6D}" type="presParOf" srcId="{38B0E768-1D01-4E05-96E3-12894A0C5B0E}" destId="{95D3AF14-6742-4111-8C97-C1A84FAAF6F2}" srcOrd="1" destOrd="0" presId="urn:microsoft.com/office/officeart/2005/8/layout/pList1"/>
    <dgm:cxn modelId="{6D1F2D1F-647B-4390-8A6C-25178696908A}" type="presParOf" srcId="{93E50962-19DD-4A6B-B644-69314FDFF4EA}" destId="{104E89A1-DACD-4198-8A40-03E0BC57D8DE}" srcOrd="5" destOrd="0" presId="urn:microsoft.com/office/officeart/2005/8/layout/pList1"/>
    <dgm:cxn modelId="{49397692-CC7A-4D75-A9B4-51CFEDA58801}" type="presParOf" srcId="{93E50962-19DD-4A6B-B644-69314FDFF4EA}" destId="{58B5409D-B6F8-4C4E-9FB6-3BC5D53D06BD}" srcOrd="6" destOrd="0" presId="urn:microsoft.com/office/officeart/2005/8/layout/pList1"/>
    <dgm:cxn modelId="{572FC4D7-9392-4FE1-A73F-E9A58651528A}" type="presParOf" srcId="{58B5409D-B6F8-4C4E-9FB6-3BC5D53D06BD}" destId="{F5EE666E-7FE7-4A6F-9BDC-025187822E60}" srcOrd="0" destOrd="0" presId="urn:microsoft.com/office/officeart/2005/8/layout/pList1"/>
    <dgm:cxn modelId="{3B8BD527-5615-4E04-ADE2-BEA084E15E2C}" type="presParOf" srcId="{58B5409D-B6F8-4C4E-9FB6-3BC5D53D06BD}" destId="{5F7D7D00-3B27-4BCB-8310-BBC673A6E541}" srcOrd="1" destOrd="0" presId="urn:microsoft.com/office/officeart/2005/8/layout/pList1"/>
    <dgm:cxn modelId="{6E9A4555-B3C3-4375-884B-6023B547CFE7}" type="presParOf" srcId="{93E50962-19DD-4A6B-B644-69314FDFF4EA}" destId="{FA220F2E-BDCE-46B1-9243-C9706DD58C46}" srcOrd="7" destOrd="0" presId="urn:microsoft.com/office/officeart/2005/8/layout/pList1"/>
    <dgm:cxn modelId="{459A1090-0E9D-4059-A903-B8EF338EE89C}" type="presParOf" srcId="{93E50962-19DD-4A6B-B644-69314FDFF4EA}" destId="{5304BB2E-1BA6-4CD2-9DD2-4D31D8699187}" srcOrd="8" destOrd="0" presId="urn:microsoft.com/office/officeart/2005/8/layout/pList1"/>
    <dgm:cxn modelId="{CA9B7DF3-3640-4734-987F-4097D39D9C3F}" type="presParOf" srcId="{5304BB2E-1BA6-4CD2-9DD2-4D31D8699187}" destId="{C4436E4A-DFC6-46BA-A7A4-B1C31E597D42}" srcOrd="0" destOrd="0" presId="urn:microsoft.com/office/officeart/2005/8/layout/pList1"/>
    <dgm:cxn modelId="{5D34C189-0E55-4F16-844B-253939AB6CB2}" type="presParOf" srcId="{5304BB2E-1BA6-4CD2-9DD2-4D31D8699187}" destId="{B906D2EE-1665-41D7-846B-7721BF3DD2C7}" srcOrd="1" destOrd="0" presId="urn:microsoft.com/office/officeart/2005/8/layout/pList1"/>
    <dgm:cxn modelId="{972EFC14-CAB8-4A3C-8C1A-7ABAE36F61B6}" type="presParOf" srcId="{93E50962-19DD-4A6B-B644-69314FDFF4EA}" destId="{A40AB512-B0FF-41D6-AC73-ACE6A1517BB2}" srcOrd="9" destOrd="0" presId="urn:microsoft.com/office/officeart/2005/8/layout/pList1"/>
    <dgm:cxn modelId="{4209C64F-2B19-4F94-98BC-091FA8EFC758}" type="presParOf" srcId="{93E50962-19DD-4A6B-B644-69314FDFF4EA}" destId="{EEF9B1D7-0EE4-4C70-A74C-A9D836FA3787}" srcOrd="10" destOrd="0" presId="urn:microsoft.com/office/officeart/2005/8/layout/pList1"/>
    <dgm:cxn modelId="{557A5AB0-5724-468D-8CED-F40C0D304692}" type="presParOf" srcId="{EEF9B1D7-0EE4-4C70-A74C-A9D836FA3787}" destId="{547A9FCF-BBD1-4128-B303-F094764FC8FF}" srcOrd="0" destOrd="0" presId="urn:microsoft.com/office/officeart/2005/8/layout/pList1"/>
    <dgm:cxn modelId="{EAB87A2C-E76A-43F2-A32E-E3776DA8ABF6}" type="presParOf" srcId="{EEF9B1D7-0EE4-4C70-A74C-A9D836FA3787}" destId="{0282865D-9D06-4877-AB03-79DE4675CA0A}"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96D9F-C195-4542-A1A2-A7C8C270EFE3}">
      <dsp:nvSpPr>
        <dsp:cNvPr id="0" name=""/>
        <dsp:cNvSpPr/>
      </dsp:nvSpPr>
      <dsp:spPr>
        <a:xfrm>
          <a:off x="1047669" y="2270"/>
          <a:ext cx="1957506" cy="1348721"/>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8000" b="-48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F1971D-F147-457E-A18F-FF59C5B2D057}">
      <dsp:nvSpPr>
        <dsp:cNvPr id="0" name=""/>
        <dsp:cNvSpPr/>
      </dsp:nvSpPr>
      <dsp:spPr>
        <a:xfrm>
          <a:off x="1047669" y="1350992"/>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Jordan</a:t>
          </a:r>
          <a:br>
            <a:rPr lang="en-US" sz="2000" kern="1200" dirty="0"/>
          </a:br>
          <a:r>
            <a:rPr lang="en-US" sz="2000" kern="1200" dirty="0"/>
            <a:t>Knight</a:t>
          </a:r>
        </a:p>
      </dsp:txBody>
      <dsp:txXfrm>
        <a:off x="1047669" y="1350992"/>
        <a:ext cx="1957506" cy="726234"/>
      </dsp:txXfrm>
    </dsp:sp>
    <dsp:sp modelId="{F4FD0703-D86A-485B-9E88-E2A36A114EE7}">
      <dsp:nvSpPr>
        <dsp:cNvPr id="0" name=""/>
        <dsp:cNvSpPr/>
      </dsp:nvSpPr>
      <dsp:spPr>
        <a:xfrm>
          <a:off x="3201008" y="2270"/>
          <a:ext cx="1957506" cy="1348721"/>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43" t="-74" r="343" b="-45926"/>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85C17E-7BCD-4664-8C3E-4584FD4811E2}">
      <dsp:nvSpPr>
        <dsp:cNvPr id="0" name=""/>
        <dsp:cNvSpPr/>
      </dsp:nvSpPr>
      <dsp:spPr>
        <a:xfrm>
          <a:off x="3201008" y="1350992"/>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David</a:t>
          </a:r>
          <a:br>
            <a:rPr lang="en-US" sz="2000" kern="1200" dirty="0"/>
          </a:br>
          <a:r>
            <a:rPr lang="en-US" sz="2000" kern="1200" dirty="0"/>
            <a:t>Burela</a:t>
          </a:r>
        </a:p>
      </dsp:txBody>
      <dsp:txXfrm>
        <a:off x="3201008" y="1350992"/>
        <a:ext cx="1957506" cy="726234"/>
      </dsp:txXfrm>
    </dsp:sp>
    <dsp:sp modelId="{C0F449BD-1FA7-4113-9057-FA8A670E85D8}">
      <dsp:nvSpPr>
        <dsp:cNvPr id="0" name=""/>
        <dsp:cNvSpPr/>
      </dsp:nvSpPr>
      <dsp:spPr>
        <a:xfrm>
          <a:off x="5354347" y="2270"/>
          <a:ext cx="1957506" cy="1348721"/>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D3AF14-6742-4111-8C97-C1A84FAAF6F2}">
      <dsp:nvSpPr>
        <dsp:cNvPr id="0" name=""/>
        <dsp:cNvSpPr/>
      </dsp:nvSpPr>
      <dsp:spPr>
        <a:xfrm>
          <a:off x="5354347" y="1350992"/>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Jeff</a:t>
          </a:r>
          <a:br>
            <a:rPr lang="en-US" sz="2000" kern="1200" dirty="0"/>
          </a:br>
          <a:r>
            <a:rPr lang="en-US" sz="2000" kern="1200" dirty="0"/>
            <a:t>Alexander</a:t>
          </a:r>
        </a:p>
      </dsp:txBody>
      <dsp:txXfrm>
        <a:off x="5354347" y="1350992"/>
        <a:ext cx="1957506" cy="726234"/>
      </dsp:txXfrm>
    </dsp:sp>
    <dsp:sp modelId="{F5EE666E-7FE7-4A6F-9BDC-025187822E60}">
      <dsp:nvSpPr>
        <dsp:cNvPr id="0" name=""/>
        <dsp:cNvSpPr/>
      </dsp:nvSpPr>
      <dsp:spPr>
        <a:xfrm>
          <a:off x="7507686" y="2270"/>
          <a:ext cx="1957506" cy="1348721"/>
        </a:xfrm>
        <a:prstGeom prst="round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030" t="-74" r="1030" b="-45926"/>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7D7D00-3B27-4BCB-8310-BBC673A6E541}">
      <dsp:nvSpPr>
        <dsp:cNvPr id="0" name=""/>
        <dsp:cNvSpPr/>
      </dsp:nvSpPr>
      <dsp:spPr>
        <a:xfrm>
          <a:off x="7507686" y="1350992"/>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Simon</a:t>
          </a:r>
          <a:br>
            <a:rPr lang="en-US" sz="2000" kern="1200" dirty="0"/>
          </a:br>
          <a:r>
            <a:rPr lang="en-US" sz="2000" kern="1200" dirty="0"/>
            <a:t>Jäger</a:t>
          </a:r>
        </a:p>
      </dsp:txBody>
      <dsp:txXfrm>
        <a:off x="7507686" y="1350992"/>
        <a:ext cx="1957506" cy="726234"/>
      </dsp:txXfrm>
    </dsp:sp>
    <dsp:sp modelId="{C4436E4A-DFC6-46BA-A7A4-B1C31E597D42}">
      <dsp:nvSpPr>
        <dsp:cNvPr id="0" name=""/>
        <dsp:cNvSpPr/>
      </dsp:nvSpPr>
      <dsp:spPr>
        <a:xfrm>
          <a:off x="3201008" y="2272977"/>
          <a:ext cx="1957506" cy="1348721"/>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06D2EE-1665-41D7-846B-7721BF3DD2C7}">
      <dsp:nvSpPr>
        <dsp:cNvPr id="0" name=""/>
        <dsp:cNvSpPr/>
      </dsp:nvSpPr>
      <dsp:spPr>
        <a:xfrm>
          <a:off x="3201008" y="3621699"/>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Vaughan</a:t>
          </a:r>
          <a:br>
            <a:rPr lang="en-US" sz="2000" kern="1200" dirty="0"/>
          </a:br>
          <a:r>
            <a:rPr lang="en-US" sz="2000" kern="1200" dirty="0"/>
            <a:t>Knight</a:t>
          </a:r>
        </a:p>
      </dsp:txBody>
      <dsp:txXfrm>
        <a:off x="3201008" y="3621699"/>
        <a:ext cx="1957506" cy="726234"/>
      </dsp:txXfrm>
    </dsp:sp>
    <dsp:sp modelId="{547A9FCF-BBD1-4128-B303-F094764FC8FF}">
      <dsp:nvSpPr>
        <dsp:cNvPr id="0" name=""/>
        <dsp:cNvSpPr/>
      </dsp:nvSpPr>
      <dsp:spPr>
        <a:xfrm>
          <a:off x="5354347" y="2272977"/>
          <a:ext cx="1957506" cy="1348721"/>
        </a:xfrm>
        <a:prstGeom prst="roundRect">
          <a:avLst/>
        </a:prstGeom>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1030" t="-12036" r="-1030" b="-33964"/>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82865D-9D06-4877-AB03-79DE4675CA0A}">
      <dsp:nvSpPr>
        <dsp:cNvPr id="0" name=""/>
        <dsp:cNvSpPr/>
      </dsp:nvSpPr>
      <dsp:spPr>
        <a:xfrm>
          <a:off x="5354347" y="3621699"/>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Andrew</a:t>
          </a:r>
          <a:br>
            <a:rPr lang="en-US" sz="2000" kern="1200" dirty="0"/>
          </a:br>
          <a:r>
            <a:rPr lang="en-US" sz="2000" kern="1200" dirty="0"/>
            <a:t>Coates</a:t>
          </a:r>
        </a:p>
      </dsp:txBody>
      <dsp:txXfrm>
        <a:off x="5354347" y="3621699"/>
        <a:ext cx="1957506" cy="726234"/>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7/30/2016</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7/30/2016</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the teams and their roles</a:t>
            </a:r>
          </a:p>
        </p:txBody>
      </p:sp>
      <p:sp>
        <p:nvSpPr>
          <p:cNvPr id="4" name="Slide Number Placeholder 3"/>
          <p:cNvSpPr>
            <a:spLocks noGrp="1"/>
          </p:cNvSpPr>
          <p:nvPr>
            <p:ph type="sldNum" sz="quarter" idx="10"/>
          </p:nvPr>
        </p:nvSpPr>
        <p:spPr/>
        <p:txBody>
          <a:bodyPr/>
          <a:lstStyle/>
          <a:p>
            <a:fld id="{69C971FF-EF28-4195-A575-329446EFAA55}" type="slidenum">
              <a:rPr lang="en-AU" smtClean="0"/>
              <a:t>2</a:t>
            </a:fld>
            <a:endParaRPr lang="en-AU"/>
          </a:p>
        </p:txBody>
      </p:sp>
    </p:spTree>
    <p:extLst>
      <p:ext uri="{BB962C8B-B14F-4D97-AF65-F5344CB8AC3E}">
        <p14:creationId xmlns:p14="http://schemas.microsoft.com/office/powerpoint/2010/main" val="69452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Talk about the idea and what we are attempting to solve</a:t>
            </a:r>
          </a:p>
          <a:p>
            <a:endParaRPr lang="en-AU" dirty="0"/>
          </a:p>
          <a:p>
            <a:pPr marL="171450" indent="-171450">
              <a:buFont typeface="Arial" panose="020B0604020202020204" pitchFamily="34" charset="0"/>
              <a:buChar char="•"/>
            </a:pPr>
            <a:r>
              <a:rPr lang="en-AU" dirty="0"/>
              <a:t>Accessing</a:t>
            </a:r>
            <a:r>
              <a:rPr lang="en-AU" baseline="0" dirty="0"/>
              <a:t> files on multiple devices without using tools like Dropbox or OneDrive</a:t>
            </a:r>
          </a:p>
          <a:p>
            <a:pPr marL="171450" indent="-171450">
              <a:buFont typeface="Arial" panose="020B0604020202020204" pitchFamily="34" charset="0"/>
              <a:buChar char="•"/>
            </a:pPr>
            <a:r>
              <a:rPr lang="en-AU" baseline="0" dirty="0"/>
              <a:t>Solving first world problems for the third world</a:t>
            </a:r>
          </a:p>
          <a:p>
            <a:pPr marL="171450" indent="-171450">
              <a:buFont typeface="Arial" panose="020B0604020202020204" pitchFamily="34" charset="0"/>
              <a:buChar char="•"/>
            </a:pPr>
            <a:r>
              <a:rPr lang="en-AU" baseline="0" dirty="0"/>
              <a:t>Countries with high latency</a:t>
            </a:r>
          </a:p>
          <a:p>
            <a:pPr marL="171450" indent="-171450">
              <a:buFont typeface="Arial" panose="020B0604020202020204" pitchFamily="34" charset="0"/>
              <a:buChar char="•"/>
            </a:pPr>
            <a:r>
              <a:rPr lang="en-AU" baseline="0" dirty="0"/>
              <a:t>Countries with limited or no internet access</a:t>
            </a:r>
          </a:p>
          <a:p>
            <a:endParaRPr lang="en-AU" dirty="0"/>
          </a:p>
        </p:txBody>
      </p:sp>
      <p:sp>
        <p:nvSpPr>
          <p:cNvPr id="4" name="Slide Number Placeholder 3"/>
          <p:cNvSpPr>
            <a:spLocks noGrp="1"/>
          </p:cNvSpPr>
          <p:nvPr>
            <p:ph type="sldNum" sz="quarter" idx="10"/>
          </p:nvPr>
        </p:nvSpPr>
        <p:spPr/>
        <p:txBody>
          <a:bodyPr/>
          <a:lstStyle/>
          <a:p>
            <a:fld id="{69C971FF-EF28-4195-A575-329446EFAA55}" type="slidenum">
              <a:rPr lang="en-AU" smtClean="0"/>
              <a:t>3</a:t>
            </a:fld>
            <a:endParaRPr lang="en-AU"/>
          </a:p>
        </p:txBody>
      </p:sp>
    </p:spTree>
    <p:extLst>
      <p:ext uri="{BB962C8B-B14F-4D97-AF65-F5344CB8AC3E}">
        <p14:creationId xmlns:p14="http://schemas.microsoft.com/office/powerpoint/2010/main" val="3658226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Explain the light weight</a:t>
            </a:r>
            <a:r>
              <a:rPr lang="en-AU" baseline="0" dirty="0"/>
              <a:t> sharing protocol used in the app..</a:t>
            </a:r>
          </a:p>
          <a:p>
            <a:endParaRPr lang="en-AU" baseline="0" dirty="0"/>
          </a:p>
          <a:p>
            <a:r>
              <a:rPr lang="en-AU" baseline="0" dirty="0"/>
              <a:t>Azure Functions</a:t>
            </a:r>
          </a:p>
          <a:p>
            <a:r>
              <a:rPr lang="en-AU" baseline="0" dirty="0"/>
              <a:t>Document DB</a:t>
            </a:r>
          </a:p>
          <a:p>
            <a:r>
              <a:rPr lang="en-AU" baseline="0" dirty="0"/>
              <a:t>Notification Hubs</a:t>
            </a:r>
          </a:p>
          <a:p>
            <a:r>
              <a:rPr lang="en-AU" baseline="0" dirty="0"/>
              <a:t>Blob Storage</a:t>
            </a:r>
          </a:p>
          <a:p>
            <a:r>
              <a:rPr lang="en-AU" baseline="0" dirty="0"/>
              <a:t>Azure B2C</a:t>
            </a:r>
          </a:p>
          <a:p>
            <a:endParaRPr lang="en-AU" baseline="0" dirty="0"/>
          </a:p>
          <a:p>
            <a:r>
              <a:rPr lang="en-AU" baseline="0" dirty="0"/>
              <a:t>Dev</a:t>
            </a:r>
          </a:p>
          <a:p>
            <a:endParaRPr lang="en-AU" baseline="0" dirty="0"/>
          </a:p>
          <a:p>
            <a:r>
              <a:rPr lang="en-AU" baseline="0" dirty="0" err="1"/>
              <a:t>Xamarin</a:t>
            </a:r>
            <a:r>
              <a:rPr lang="en-AU" baseline="0" dirty="0"/>
              <a:t> forms based</a:t>
            </a:r>
          </a:p>
          <a:p>
            <a:r>
              <a:rPr lang="en-AU" baseline="0" dirty="0"/>
              <a:t>UWP</a:t>
            </a:r>
          </a:p>
          <a:p>
            <a:r>
              <a:rPr lang="en-AU" baseline="0" dirty="0"/>
              <a:t>Restful web service</a:t>
            </a:r>
          </a:p>
          <a:p>
            <a:endParaRPr lang="en-AU" baseline="0" dirty="0"/>
          </a:p>
        </p:txBody>
      </p:sp>
      <p:sp>
        <p:nvSpPr>
          <p:cNvPr id="4" name="Slide Number Placeholder 3"/>
          <p:cNvSpPr>
            <a:spLocks noGrp="1"/>
          </p:cNvSpPr>
          <p:nvPr>
            <p:ph type="sldNum" sz="quarter" idx="10"/>
          </p:nvPr>
        </p:nvSpPr>
        <p:spPr/>
        <p:txBody>
          <a:bodyPr/>
          <a:lstStyle/>
          <a:p>
            <a:fld id="{69C971FF-EF28-4195-A575-329446EFAA55}" type="slidenum">
              <a:rPr lang="en-AU" smtClean="0"/>
              <a:t>4</a:t>
            </a:fld>
            <a:endParaRPr lang="en-AU"/>
          </a:p>
        </p:txBody>
      </p:sp>
    </p:spTree>
    <p:extLst>
      <p:ext uri="{BB962C8B-B14F-4D97-AF65-F5344CB8AC3E}">
        <p14:creationId xmlns:p14="http://schemas.microsoft.com/office/powerpoint/2010/main" val="2493742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 Cases</a:t>
            </a:r>
          </a:p>
          <a:p>
            <a:endParaRPr lang="en-AU" dirty="0"/>
          </a:p>
          <a:p>
            <a:pPr marL="171450" indent="-171450">
              <a:buFont typeface="Arial" panose="020B0604020202020204" pitchFamily="34" charset="0"/>
              <a:buChar char="•"/>
            </a:pPr>
            <a:r>
              <a:rPr lang="en-AU" dirty="0"/>
              <a:t>Consumers</a:t>
            </a:r>
            <a:r>
              <a:rPr lang="en-AU" baseline="0" dirty="0"/>
              <a:t> purchase with multiple devices in mind</a:t>
            </a:r>
          </a:p>
          <a:p>
            <a:pPr marL="171450" indent="-171450">
              <a:buFont typeface="Arial" panose="020B0604020202020204" pitchFamily="34" charset="0"/>
              <a:buChar char="•"/>
            </a:pPr>
            <a:r>
              <a:rPr lang="en-AU" baseline="0" dirty="0"/>
              <a:t>We all have multiple devices</a:t>
            </a:r>
          </a:p>
          <a:p>
            <a:pPr marL="171450" indent="-171450">
              <a:buFont typeface="Arial" panose="020B0604020202020204" pitchFamily="34" charset="0"/>
              <a:buChar char="•"/>
            </a:pPr>
            <a:r>
              <a:rPr lang="en-AU" baseline="0" dirty="0"/>
              <a:t>And we want all our files on those devices instantly</a:t>
            </a:r>
          </a:p>
          <a:p>
            <a:pPr marL="171450" indent="-171450">
              <a:buFont typeface="Arial" panose="020B0604020202020204" pitchFamily="34" charset="0"/>
              <a:buChar char="•"/>
            </a:pPr>
            <a:r>
              <a:rPr lang="en-AU" baseline="0" dirty="0"/>
              <a:t>Have you ever had to send something to yourself via email</a:t>
            </a:r>
          </a:p>
          <a:p>
            <a:pPr marL="171450" indent="-171450">
              <a:buFont typeface="Arial" panose="020B0604020202020204" pitchFamily="34" charset="0"/>
              <a:buChar char="•"/>
            </a:pPr>
            <a:r>
              <a:rPr lang="en-AU" baseline="0" dirty="0"/>
              <a:t>Online tools such as OneDrive may not be available or will take time to sync</a:t>
            </a:r>
            <a:endParaRPr lang="en-AU" dirty="0"/>
          </a:p>
        </p:txBody>
      </p:sp>
      <p:sp>
        <p:nvSpPr>
          <p:cNvPr id="4" name="Slide Number Placeholder 3"/>
          <p:cNvSpPr>
            <a:spLocks noGrp="1"/>
          </p:cNvSpPr>
          <p:nvPr>
            <p:ph type="sldNum" sz="quarter" idx="10"/>
          </p:nvPr>
        </p:nvSpPr>
        <p:spPr/>
        <p:txBody>
          <a:bodyPr/>
          <a:lstStyle/>
          <a:p>
            <a:fld id="{69C971FF-EF28-4195-A575-329446EFAA55}" type="slidenum">
              <a:rPr lang="en-AU" smtClean="0"/>
              <a:t>5</a:t>
            </a:fld>
            <a:endParaRPr lang="en-AU"/>
          </a:p>
        </p:txBody>
      </p:sp>
    </p:spTree>
    <p:extLst>
      <p:ext uri="{BB962C8B-B14F-4D97-AF65-F5344CB8AC3E}">
        <p14:creationId xmlns:p14="http://schemas.microsoft.com/office/powerpoint/2010/main" val="1449285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Software Design</a:t>
            </a:r>
            <a:r>
              <a:rPr lang="en-AU" baseline="0" dirty="0"/>
              <a:t> Process</a:t>
            </a:r>
          </a:p>
          <a:p>
            <a:endParaRPr lang="en-AU" baseline="0" dirty="0"/>
          </a:p>
          <a:p>
            <a:pPr marL="171450" indent="-171450">
              <a:buFont typeface="Arial" panose="020B0604020202020204" pitchFamily="34" charset="0"/>
              <a:buChar char="•"/>
            </a:pPr>
            <a:r>
              <a:rPr lang="en-AU" baseline="0" dirty="0"/>
              <a:t>Team Communications – Talk more about this here</a:t>
            </a:r>
          </a:p>
          <a:p>
            <a:pPr marL="171450" indent="-171450">
              <a:buFont typeface="Arial" panose="020B0604020202020204" pitchFamily="34" charset="0"/>
              <a:buChar char="•"/>
            </a:pPr>
            <a:r>
              <a:rPr lang="en-AU" baseline="0" dirty="0" err="1"/>
              <a:t>Devops</a:t>
            </a:r>
            <a:r>
              <a:rPr lang="en-AU" baseline="0" dirty="0"/>
              <a:t> – talk more about this on the next slide</a:t>
            </a:r>
          </a:p>
          <a:p>
            <a:pPr marL="171450" indent="-171450">
              <a:buFont typeface="Arial" panose="020B0604020202020204" pitchFamily="34" charset="0"/>
              <a:buChar char="•"/>
            </a:pPr>
            <a:r>
              <a:rPr lang="en-AU" baseline="0" dirty="0"/>
              <a:t>Testing – talk more about this here</a:t>
            </a:r>
          </a:p>
          <a:p>
            <a:pPr marL="171450" indent="-171450">
              <a:buFont typeface="Arial" panose="020B0604020202020204" pitchFamily="34" charset="0"/>
              <a:buChar char="•"/>
            </a:pPr>
            <a:r>
              <a:rPr lang="en-AU" baseline="0" dirty="0"/>
              <a:t>Whiteboard</a:t>
            </a:r>
          </a:p>
          <a:p>
            <a:pPr marL="171450" indent="-171450">
              <a:buFont typeface="Arial" panose="020B0604020202020204" pitchFamily="34" charset="0"/>
              <a:buChar char="•"/>
            </a:pPr>
            <a:r>
              <a:rPr lang="en-AU" baseline="0" dirty="0"/>
              <a:t>Team Meetings after every sprint</a:t>
            </a:r>
            <a:endParaRPr lang="en-AU" dirty="0"/>
          </a:p>
        </p:txBody>
      </p:sp>
      <p:sp>
        <p:nvSpPr>
          <p:cNvPr id="4" name="Slide Number Placeholder 3"/>
          <p:cNvSpPr>
            <a:spLocks noGrp="1"/>
          </p:cNvSpPr>
          <p:nvPr>
            <p:ph type="sldNum" sz="quarter" idx="10"/>
          </p:nvPr>
        </p:nvSpPr>
        <p:spPr/>
        <p:txBody>
          <a:bodyPr/>
          <a:lstStyle/>
          <a:p>
            <a:fld id="{69C971FF-EF28-4195-A575-329446EFAA55}" type="slidenum">
              <a:rPr lang="en-AU" smtClean="0"/>
              <a:t>6</a:t>
            </a:fld>
            <a:endParaRPr lang="en-AU"/>
          </a:p>
        </p:txBody>
      </p:sp>
    </p:spTree>
    <p:extLst>
      <p:ext uri="{BB962C8B-B14F-4D97-AF65-F5344CB8AC3E}">
        <p14:creationId xmlns:p14="http://schemas.microsoft.com/office/powerpoint/2010/main" val="69629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Visual Studio Team Services</a:t>
            </a:r>
          </a:p>
          <a:p>
            <a:pPr lvl="1"/>
            <a:r>
              <a:rPr lang="en-AU" dirty="0"/>
              <a:t>Continuous Integration</a:t>
            </a:r>
          </a:p>
          <a:p>
            <a:pPr lvl="1"/>
            <a:r>
              <a:rPr lang="en-AU" dirty="0"/>
              <a:t>Continuous Delivery</a:t>
            </a:r>
          </a:p>
          <a:p>
            <a:pPr lvl="1"/>
            <a:r>
              <a:rPr lang="en-AU" dirty="0"/>
              <a:t>Continuous Monitoring</a:t>
            </a:r>
          </a:p>
          <a:p>
            <a:pPr lvl="1"/>
            <a:r>
              <a:rPr lang="en-AU" dirty="0"/>
              <a:t>Kanban</a:t>
            </a:r>
          </a:p>
          <a:p>
            <a:pPr lvl="1"/>
            <a:r>
              <a:rPr lang="en-AU" dirty="0"/>
              <a:t>Hockey App</a:t>
            </a:r>
          </a:p>
          <a:p>
            <a:pPr lvl="1"/>
            <a:r>
              <a:rPr lang="en-AU" dirty="0" err="1"/>
              <a:t>Xamarin</a:t>
            </a:r>
            <a:r>
              <a:rPr lang="en-AU" dirty="0"/>
              <a:t> Test Cloud</a:t>
            </a:r>
          </a:p>
          <a:p>
            <a:pPr lvl="1"/>
            <a:r>
              <a:rPr lang="en-AU" dirty="0"/>
              <a:t>Perfecto</a:t>
            </a:r>
          </a:p>
        </p:txBody>
      </p:sp>
      <p:sp>
        <p:nvSpPr>
          <p:cNvPr id="4" name="Slide Number Placeholder 3"/>
          <p:cNvSpPr>
            <a:spLocks noGrp="1"/>
          </p:cNvSpPr>
          <p:nvPr>
            <p:ph type="sldNum" sz="quarter" idx="10"/>
          </p:nvPr>
        </p:nvSpPr>
        <p:spPr/>
        <p:txBody>
          <a:bodyPr/>
          <a:lstStyle/>
          <a:p>
            <a:fld id="{69C971FF-EF28-4195-A575-329446EFAA55}" type="slidenum">
              <a:rPr lang="en-AU" smtClean="0"/>
              <a:t>7</a:t>
            </a:fld>
            <a:endParaRPr lang="en-AU"/>
          </a:p>
        </p:txBody>
      </p:sp>
    </p:spTree>
    <p:extLst>
      <p:ext uri="{BB962C8B-B14F-4D97-AF65-F5344CB8AC3E}">
        <p14:creationId xmlns:p14="http://schemas.microsoft.com/office/powerpoint/2010/main" val="2427594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Coatesy</a:t>
            </a:r>
            <a:r>
              <a:rPr lang="en-AU" baseline="0" dirty="0"/>
              <a:t> to talk about lessons learned</a:t>
            </a:r>
          </a:p>
          <a:p>
            <a:endParaRPr lang="en-AU" dirty="0"/>
          </a:p>
        </p:txBody>
      </p:sp>
      <p:sp>
        <p:nvSpPr>
          <p:cNvPr id="4" name="Slide Number Placeholder 3"/>
          <p:cNvSpPr>
            <a:spLocks noGrp="1"/>
          </p:cNvSpPr>
          <p:nvPr>
            <p:ph type="sldNum" sz="quarter" idx="10"/>
          </p:nvPr>
        </p:nvSpPr>
        <p:spPr/>
        <p:txBody>
          <a:bodyPr/>
          <a:lstStyle/>
          <a:p>
            <a:fld id="{69C971FF-EF28-4195-A575-329446EFAA55}" type="slidenum">
              <a:rPr lang="en-AU" smtClean="0"/>
              <a:t>8</a:t>
            </a:fld>
            <a:endParaRPr lang="en-AU"/>
          </a:p>
        </p:txBody>
      </p:sp>
    </p:spTree>
    <p:extLst>
      <p:ext uri="{BB962C8B-B14F-4D97-AF65-F5344CB8AC3E}">
        <p14:creationId xmlns:p14="http://schemas.microsoft.com/office/powerpoint/2010/main" val="3021103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One Marketing Template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73F5983-E786-4BC8-A7DD-4CEF69EE034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7/30/2016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24738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ctrTitle"/>
          </p:nvPr>
        </p:nvSpPr>
        <p:spPr>
          <a:xfrm>
            <a:off x="3961367" y="1964267"/>
            <a:ext cx="7195852" cy="2421464"/>
          </a:xfrm>
        </p:spPr>
        <p:txBody>
          <a:bodyPr anchor="b">
            <a:normAutofit/>
          </a:bodyPr>
          <a:lstStyle>
            <a:lvl1pPr algn="r">
              <a:defRPr sz="4799">
                <a:effectLst/>
              </a:defRPr>
            </a:lvl1pPr>
          </a:lstStyle>
          <a:p>
            <a:r>
              <a:rPr lang="en-US"/>
              <a:t>Click to edit Master title style</a:t>
            </a:r>
            <a:endParaRPr lang="en-US" dirty="0"/>
          </a:p>
        </p:txBody>
      </p:sp>
      <p:sp>
        <p:nvSpPr>
          <p:cNvPr id="3" name="Subtitle 2"/>
          <p:cNvSpPr>
            <a:spLocks noGrp="1"/>
          </p:cNvSpPr>
          <p:nvPr>
            <p:ph type="subTitle" idx="1"/>
          </p:nvPr>
        </p:nvSpPr>
        <p:spPr>
          <a:xfrm>
            <a:off x="3961367" y="4385733"/>
            <a:ext cx="7195852" cy="1405467"/>
          </a:xfrm>
        </p:spPr>
        <p:txBody>
          <a:bodyPr anchor="t">
            <a:normAutofit/>
          </a:bodyPr>
          <a:lstStyle>
            <a:lvl1pPr marL="0" indent="0" algn="r">
              <a:buNone/>
              <a:defRPr sz="1799" cap="all">
                <a:solidFill>
                  <a:schemeClr val="tx1"/>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0232" y="5870576"/>
            <a:ext cx="1599783" cy="377825"/>
          </a:xfrm>
        </p:spPr>
        <p:txBody>
          <a:bodyPr/>
          <a:lstStyle/>
          <a:p>
            <a:fld id="{B61BEF0D-F0BB-DE4B-95CE-6DB70DBA9567}" type="datetimeFigureOut">
              <a:rPr lang="en-US" dirty="0"/>
              <a:pPr/>
              <a:t>7/30/2016</a:t>
            </a:fld>
            <a:endParaRPr lang="en-US" dirty="0"/>
          </a:p>
        </p:txBody>
      </p:sp>
      <p:sp>
        <p:nvSpPr>
          <p:cNvPr id="5" name="Footer Placeholder 4"/>
          <p:cNvSpPr>
            <a:spLocks noGrp="1"/>
          </p:cNvSpPr>
          <p:nvPr>
            <p:ph type="ftr" sz="quarter" idx="11"/>
          </p:nvPr>
        </p:nvSpPr>
        <p:spPr>
          <a:xfrm>
            <a:off x="3961367" y="5870576"/>
            <a:ext cx="4892684" cy="377825"/>
          </a:xfrm>
        </p:spPr>
        <p:txBody>
          <a:bodyPr/>
          <a:lstStyle/>
          <a:p>
            <a:endParaRPr lang="en-US" dirty="0"/>
          </a:p>
        </p:txBody>
      </p:sp>
      <p:sp>
        <p:nvSpPr>
          <p:cNvPr id="6" name="Slide Number Placeholder 5"/>
          <p:cNvSpPr>
            <a:spLocks noGrp="1"/>
          </p:cNvSpPr>
          <p:nvPr>
            <p:ph type="sldNum" sz="quarter" idx="12"/>
          </p:nvPr>
        </p:nvSpPr>
        <p:spPr>
          <a:xfrm>
            <a:off x="10606196" y="5870576"/>
            <a:ext cx="551023" cy="3778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15375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2" y="4732865"/>
            <a:ext cx="10128789" cy="566738"/>
          </a:xfrm>
        </p:spPr>
        <p:txBody>
          <a:bodyPr anchor="b">
            <a:normAutofit/>
          </a:bodyPr>
          <a:lstStyle>
            <a:lvl1pPr algn="l">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243" y="932112"/>
            <a:ext cx="8757546"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622" y="5299603"/>
            <a:ext cx="10128789" cy="49371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DF33987-6305-4E2A-BF18-EF013ECE927B}" type="datetimeFigureOut">
              <a:rPr lang="en-US" smtClean="0"/>
              <a:pPr/>
              <a:t>7/30/2016</a:t>
            </a:fld>
            <a:endParaRPr lang="en-US"/>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4198584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3" y="609602"/>
            <a:ext cx="10128789" cy="3124199"/>
          </a:xfrm>
        </p:spPr>
        <p:txBody>
          <a:bodyPr anchor="ctr">
            <a:normAutofit/>
          </a:bodyPr>
          <a:lstStyle>
            <a:lvl1pPr algn="l">
              <a:defRPr sz="3199" b="0" cap="none"/>
            </a:lvl1pPr>
          </a:lstStyle>
          <a:p>
            <a:r>
              <a:rPr lang="en-US"/>
              <a:t>Click to edit Master title style</a:t>
            </a:r>
            <a:endParaRPr lang="en-US" dirty="0"/>
          </a:p>
        </p:txBody>
      </p:sp>
      <p:sp>
        <p:nvSpPr>
          <p:cNvPr id="3" name="Text Placeholder 2"/>
          <p:cNvSpPr>
            <a:spLocks noGrp="1"/>
          </p:cNvSpPr>
          <p:nvPr>
            <p:ph type="body" idx="1"/>
          </p:nvPr>
        </p:nvSpPr>
        <p:spPr>
          <a:xfrm>
            <a:off x="685621" y="4343400"/>
            <a:ext cx="10128790" cy="1447800"/>
          </a:xfrm>
        </p:spPr>
        <p:txBody>
          <a:bodyPr anchor="ctr">
            <a:normAutofit/>
          </a:bodyPr>
          <a:lstStyle>
            <a:lvl1pPr marL="0" indent="0" algn="l">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1286317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15" name="TextBox 14"/>
          <p:cNvSpPr txBox="1"/>
          <p:nvPr/>
        </p:nvSpPr>
        <p:spPr>
          <a:xfrm>
            <a:off x="10235201" y="2743200"/>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11" name="TextBox 10"/>
          <p:cNvSpPr txBox="1"/>
          <p:nvPr/>
        </p:nvSpPr>
        <p:spPr>
          <a:xfrm>
            <a:off x="488148" y="823337"/>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2" name="Title 1"/>
          <p:cNvSpPr>
            <a:spLocks noGrp="1"/>
          </p:cNvSpPr>
          <p:nvPr>
            <p:ph type="title"/>
          </p:nvPr>
        </p:nvSpPr>
        <p:spPr>
          <a:xfrm>
            <a:off x="992009" y="609602"/>
            <a:ext cx="9547912" cy="2743199"/>
          </a:xfrm>
        </p:spPr>
        <p:txBody>
          <a:bodyPr anchor="ctr">
            <a:normAutofit/>
          </a:bodyPr>
          <a:lstStyle>
            <a:lvl1pPr algn="l">
              <a:defRPr sz="3199"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589" y="3352800"/>
            <a:ext cx="9336752" cy="381000"/>
          </a:xfrm>
        </p:spPr>
        <p:txBody>
          <a:bodyPr anchor="ctr"/>
          <a:lstStyle>
            <a:lvl1pPr marL="0" indent="0">
              <a:buFontTx/>
              <a:buNone/>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a:t>Edit Master text styles</a:t>
            </a:r>
          </a:p>
        </p:txBody>
      </p:sp>
      <p:sp>
        <p:nvSpPr>
          <p:cNvPr id="3" name="Text Placeholder 2"/>
          <p:cNvSpPr>
            <a:spLocks noGrp="1"/>
          </p:cNvSpPr>
          <p:nvPr>
            <p:ph type="body" idx="1"/>
          </p:nvPr>
        </p:nvSpPr>
        <p:spPr>
          <a:xfrm>
            <a:off x="687287" y="4343400"/>
            <a:ext cx="10149723" cy="1447800"/>
          </a:xfrm>
        </p:spPr>
        <p:txBody>
          <a:bodyPr anchor="ctr">
            <a:normAutofit/>
          </a:bodyPr>
          <a:lstStyle>
            <a:lvl1pPr marL="0" indent="0" algn="l">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1708759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4" y="3308581"/>
            <a:ext cx="10128787" cy="1468800"/>
          </a:xfrm>
        </p:spPr>
        <p:txBody>
          <a:bodyPr anchor="b">
            <a:normAutofit/>
          </a:bodyPr>
          <a:lstStyle>
            <a:lvl1pPr algn="l">
              <a:defRPr sz="3199" b="0" cap="none"/>
            </a:lvl1pPr>
          </a:lstStyle>
          <a:p>
            <a:r>
              <a:rPr lang="en-US"/>
              <a:t>Click to edit Master title style</a:t>
            </a:r>
            <a:endParaRPr lang="en-US" dirty="0"/>
          </a:p>
        </p:txBody>
      </p:sp>
      <p:sp>
        <p:nvSpPr>
          <p:cNvPr id="3" name="Text Placeholder 2"/>
          <p:cNvSpPr>
            <a:spLocks noGrp="1"/>
          </p:cNvSpPr>
          <p:nvPr>
            <p:ph type="body" idx="1"/>
          </p:nvPr>
        </p:nvSpPr>
        <p:spPr>
          <a:xfrm>
            <a:off x="685622" y="4777381"/>
            <a:ext cx="10128788" cy="860400"/>
          </a:xfrm>
        </p:spPr>
        <p:txBody>
          <a:bodyPr anchor="t">
            <a:normAutofit/>
          </a:bodyPr>
          <a:lstStyle>
            <a:lvl1pPr marL="0" indent="0" algn="l">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29971032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13" name="TextBox 12"/>
          <p:cNvSpPr txBox="1"/>
          <p:nvPr/>
        </p:nvSpPr>
        <p:spPr>
          <a:xfrm>
            <a:off x="10235201" y="2743200"/>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14" name="TextBox 13"/>
          <p:cNvSpPr txBox="1"/>
          <p:nvPr/>
        </p:nvSpPr>
        <p:spPr>
          <a:xfrm>
            <a:off x="488148" y="823337"/>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16" name="Title 1"/>
          <p:cNvSpPr>
            <a:spLocks noGrp="1"/>
          </p:cNvSpPr>
          <p:nvPr>
            <p:ph type="title"/>
          </p:nvPr>
        </p:nvSpPr>
        <p:spPr>
          <a:xfrm>
            <a:off x="992009" y="609602"/>
            <a:ext cx="9547912" cy="2743199"/>
          </a:xfrm>
        </p:spPr>
        <p:txBody>
          <a:bodyPr anchor="ctr">
            <a:normAutofit/>
          </a:bodyPr>
          <a:lstStyle>
            <a:lvl1pPr algn="l">
              <a:defRPr sz="3199"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621" y="3886200"/>
            <a:ext cx="10132797" cy="889000"/>
          </a:xfrm>
        </p:spPr>
        <p:txBody>
          <a:bodyPr vert="horz" lIns="91440" tIns="45720" rIns="91440" bIns="45720" rtlCol="0" anchor="b">
            <a:normAutofit/>
          </a:bodyPr>
          <a:lstStyle>
            <a:lvl1pPr>
              <a:buNone/>
              <a:defRPr lang="en-US" sz="2399"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620" y="4775200"/>
            <a:ext cx="10132797" cy="1016000"/>
          </a:xfrm>
        </p:spPr>
        <p:txBody>
          <a:bodyPr anchor="t">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41130186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3" y="609602"/>
            <a:ext cx="1012878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622" y="3505200"/>
            <a:ext cx="10128790" cy="838200"/>
          </a:xfrm>
        </p:spPr>
        <p:txBody>
          <a:bodyPr vert="horz" lIns="91440" tIns="45720" rIns="91440" bIns="45720" rtlCol="0" anchor="b">
            <a:normAutofit/>
          </a:bodyPr>
          <a:lstStyle>
            <a:lvl1pPr>
              <a:buNone/>
              <a:defRPr lang="en-US" sz="2799"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621" y="4343400"/>
            <a:ext cx="10128790" cy="1447800"/>
          </a:xfrm>
        </p:spPr>
        <p:txBody>
          <a:bodyPr anchor="t">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726610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F33987-6305-4E2A-BF18-EF013ECE927B}" type="datetimeFigureOut">
              <a:rPr lang="en-US" smtClean="0"/>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t>‹#›</a:t>
            </a:fld>
            <a:endParaRPr lang="en-AU"/>
          </a:p>
        </p:txBody>
      </p:sp>
      <p:sp>
        <p:nvSpPr>
          <p:cNvPr id="8" name="Title 1"/>
          <p:cNvSpPr>
            <a:spLocks noGrp="1"/>
          </p:cNvSpPr>
          <p:nvPr>
            <p:ph type="title"/>
          </p:nvPr>
        </p:nvSpPr>
        <p:spPr>
          <a:xfrm>
            <a:off x="685623" y="609601"/>
            <a:ext cx="10128787"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3834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Vertical Title 1"/>
          <p:cNvSpPr>
            <a:spLocks noGrp="1"/>
          </p:cNvSpPr>
          <p:nvPr>
            <p:ph type="title" orient="vert"/>
          </p:nvPr>
        </p:nvSpPr>
        <p:spPr>
          <a:xfrm>
            <a:off x="8656420" y="609600"/>
            <a:ext cx="2157990"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622" y="609600"/>
            <a:ext cx="783007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F33987-6305-4E2A-BF18-EF013ECE927B}" type="datetimeFigureOut">
              <a:rPr lang="en-US" smtClean="0"/>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118810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653" y="471625"/>
            <a:ext cx="1702141"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034" y="3877271"/>
            <a:ext cx="6271784" cy="1794661"/>
          </a:xfrm>
          <a:noFill/>
        </p:spPr>
        <p:txBody>
          <a:bodyPr tIns="109728"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233" y="2075840"/>
            <a:ext cx="9858042" cy="1801436"/>
          </a:xfrm>
          <a:noFill/>
        </p:spPr>
        <p:txBody>
          <a:bodyPr anchorCtr="0"/>
          <a:lstStyle>
            <a:lvl1pPr>
              <a:defRPr sz="5881"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703463173"/>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0507" y="655172"/>
            <a:ext cx="8962866" cy="6202828"/>
          </a:xfrm>
          <a:prstGeom prst="rect">
            <a:avLst/>
          </a:prstGeom>
        </p:spPr>
      </p:pic>
      <p:sp>
        <p:nvSpPr>
          <p:cNvPr id="6" name="Rectangle 5"/>
          <p:cNvSpPr/>
          <p:nvPr userDrawn="1"/>
        </p:nvSpPr>
        <p:spPr bwMode="ltGray">
          <a:xfrm>
            <a:off x="269232" y="2075841"/>
            <a:ext cx="6726039"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653" y="471625"/>
            <a:ext cx="1702141"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034" y="4263287"/>
            <a:ext cx="6271784" cy="1239992"/>
          </a:xfrm>
          <a:noFill/>
        </p:spPr>
        <p:txBody>
          <a:bodyPr tIns="109728" bIns="109728">
            <a:noAutofit/>
          </a:bodyPr>
          <a:lstStyle>
            <a:lvl1pPr marL="0" indent="0">
              <a:spcBef>
                <a:spcPts val="0"/>
              </a:spcBef>
              <a:buNone/>
              <a:defRPr sz="3528"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233" y="2291187"/>
            <a:ext cx="6489544" cy="1972099"/>
          </a:xfrm>
          <a:noFill/>
        </p:spPr>
        <p:txBody>
          <a:bodyPr anchorCtr="0"/>
          <a:lstStyle>
            <a:lvl1pPr>
              <a:defRPr sz="5881"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91604500"/>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F33987-6305-4E2A-BF18-EF013ECE927B}" type="datetimeFigureOut">
              <a:rPr lang="en-US" smtClean="0"/>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356719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t="6433" b="37325"/>
          <a:stretch/>
        </p:blipFill>
        <p:spPr>
          <a:xfrm>
            <a:off x="0" y="0"/>
            <a:ext cx="12188825" cy="6858000"/>
          </a:xfrm>
          <a:prstGeom prst="rect">
            <a:avLst/>
          </a:prstGeom>
        </p:spPr>
      </p:pic>
      <p:sp>
        <p:nvSpPr>
          <p:cNvPr id="4" name="Rectangle 3"/>
          <p:cNvSpPr/>
          <p:nvPr userDrawn="1"/>
        </p:nvSpPr>
        <p:spPr bwMode="auto">
          <a:xfrm>
            <a:off x="341407" y="2632732"/>
            <a:ext cx="6970377"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857" tIns="268857" rIns="358477" bIns="358477" numCol="1" spcCol="0" rtlCol="0" fromWordArt="0" anchor="t" anchorCtr="0" forceAA="0" compatLnSpc="1">
            <a:prstTxWarp prst="textNoShape">
              <a:avLst/>
            </a:prstTxWarp>
            <a:noAutofit/>
          </a:bodyPr>
          <a:lstStyle/>
          <a:p>
            <a:pPr algn="l" defTabSz="913916" fontAlgn="base">
              <a:lnSpc>
                <a:spcPct val="90000"/>
              </a:lnSpc>
              <a:spcBef>
                <a:spcPct val="0"/>
              </a:spcBef>
              <a:spcAft>
                <a:spcPct val="0"/>
              </a:spcAft>
            </a:pPr>
            <a:r>
              <a:rPr lang="en-US" sz="6469"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740" y="3707336"/>
            <a:ext cx="6971044"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265427634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27" y="1545619"/>
            <a:ext cx="11830283"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8" tIns="143391" rIns="179238" bIns="143391"/>
          <a:lstStyle/>
          <a:p>
            <a:pPr algn="ctr" defTabSz="913916" fontAlgn="base">
              <a:lnSpc>
                <a:spcPct val="90000"/>
              </a:lnSpc>
              <a:spcBef>
                <a:spcPct val="0"/>
              </a:spcBef>
              <a:spcAft>
                <a:spcPct val="0"/>
              </a:spcAft>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653" y="471625"/>
            <a:ext cx="1702141"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32" y="2081644"/>
            <a:ext cx="8961851" cy="1795633"/>
          </a:xfrm>
          <a:noFill/>
        </p:spPr>
        <p:txBody>
          <a:bodyPr anchorCtr="0"/>
          <a:lstStyle>
            <a:lvl1pPr>
              <a:defRPr sz="5881"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10" y="3697963"/>
            <a:ext cx="8961851" cy="1793105"/>
          </a:xfrm>
          <a:noFill/>
        </p:spPr>
        <p:txBody>
          <a:bodyPr tIns="109728" bIns="109728">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091125940"/>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3629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77332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4394"/>
          </a:xfrm>
          <a:noFill/>
        </p:spPr>
        <p:txBody>
          <a:bodyPr anchorCtr="0"/>
          <a:lstStyle>
            <a:lvl1pPr>
              <a:defRPr sz="7057"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170" y="3601229"/>
            <a:ext cx="5903038" cy="724246"/>
          </a:xfrm>
        </p:spPr>
        <p:txBody>
          <a:bodyPr/>
          <a:lstStyle>
            <a:lvl1pPr marL="0" indent="0">
              <a:buNone/>
              <a:defRPr/>
            </a:lvl1pPr>
            <a:lvl2pPr marL="336076" indent="0">
              <a:buNone/>
              <a:defRPr/>
            </a:lvl2pPr>
            <a:lvl3pPr marL="560127" indent="0">
              <a:buNone/>
              <a:defRPr/>
            </a:lvl3pPr>
            <a:lvl4pPr marL="784178" indent="0">
              <a:buNone/>
              <a:defRPr/>
            </a:lvl4pPr>
            <a:lvl5pPr marL="1008229" indent="0">
              <a:buNone/>
              <a:defRPr/>
            </a:lvl5pPr>
          </a:lstStyle>
          <a:p>
            <a:pPr lvl="0"/>
            <a:r>
              <a:rPr lang="en-US" dirty="0"/>
              <a:t>Click to edit Master text</a:t>
            </a:r>
          </a:p>
        </p:txBody>
      </p:sp>
    </p:spTree>
    <p:extLst>
      <p:ext uri="{BB962C8B-B14F-4D97-AF65-F5344CB8AC3E}">
        <p14:creationId xmlns:p14="http://schemas.microsoft.com/office/powerpoint/2010/main" val="797641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2059971"/>
          </a:xfrm>
          <a:noFill/>
        </p:spPr>
        <p:txBody>
          <a:bodyPr anchorCtr="0"/>
          <a:lstStyle>
            <a:lvl1pPr>
              <a:defRPr sz="7057"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170" y="4506806"/>
            <a:ext cx="5903038" cy="724246"/>
          </a:xfrm>
        </p:spPr>
        <p:txBody>
          <a:bodyPr/>
          <a:lstStyle>
            <a:lvl1pPr marL="0" indent="0">
              <a:buNone/>
              <a:defRPr/>
            </a:lvl1pPr>
            <a:lvl2pPr marL="336076" indent="0">
              <a:buNone/>
              <a:defRPr/>
            </a:lvl2pPr>
            <a:lvl3pPr marL="560127" indent="0">
              <a:buNone/>
              <a:defRPr/>
            </a:lvl3pPr>
            <a:lvl4pPr marL="784178" indent="0">
              <a:buNone/>
              <a:defRPr/>
            </a:lvl4pPr>
            <a:lvl5pPr marL="1008229" indent="0">
              <a:buNone/>
              <a:defRPr/>
            </a:lvl5pPr>
          </a:lstStyle>
          <a:p>
            <a:pPr lvl="0"/>
            <a:r>
              <a:rPr lang="en-US" dirty="0"/>
              <a:t>Click to edit Master text</a:t>
            </a:r>
          </a:p>
        </p:txBody>
      </p:sp>
    </p:spTree>
    <p:extLst>
      <p:ext uri="{BB962C8B-B14F-4D97-AF65-F5344CB8AC3E}">
        <p14:creationId xmlns:p14="http://schemas.microsoft.com/office/powerpoint/2010/main" val="1390324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19763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03329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3" y="2084172"/>
            <a:ext cx="5377085" cy="3586208"/>
          </a:xfrm>
          <a:solidFill>
            <a:schemeClr val="tx2"/>
          </a:solidFill>
        </p:spPr>
        <p:txBody>
          <a:bodyPr lIns="146304" tIns="91440" rIns="146304" bIns="91440" anchor="t" anchorCtr="0"/>
          <a:lstStyle>
            <a:lvl1pPr>
              <a:defRPr sz="5881" spc="-98" baseline="0">
                <a:solidFill>
                  <a:schemeClr val="bg1"/>
                </a:solidFill>
              </a:defRPr>
            </a:lvl1pPr>
          </a:lstStyle>
          <a:p>
            <a:r>
              <a:rPr lang="en-US" dirty="0"/>
              <a:t>Pull quote</a:t>
            </a:r>
          </a:p>
        </p:txBody>
      </p:sp>
    </p:spTree>
    <p:extLst>
      <p:ext uri="{BB962C8B-B14F-4D97-AF65-F5344CB8AC3E}">
        <p14:creationId xmlns:p14="http://schemas.microsoft.com/office/powerpoint/2010/main" val="224985069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858" y="291102"/>
            <a:ext cx="11650799" cy="225217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169" y="2870943"/>
            <a:ext cx="11650488" cy="615609"/>
          </a:xfrm>
        </p:spPr>
        <p:txBody>
          <a:bodyPr/>
          <a:lstStyle>
            <a:lvl1pPr marL="280064" indent="-280064">
              <a:buFont typeface="Arial" panose="020B0604020202020204" pitchFamily="34" charset="0"/>
              <a:buChar char="•"/>
              <a:defRPr sz="3136">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07330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2" y="3308581"/>
            <a:ext cx="10128789" cy="1468800"/>
          </a:xfrm>
        </p:spPr>
        <p:txBody>
          <a:bodyPr anchor="b"/>
          <a:lstStyle>
            <a:lvl1pPr algn="l">
              <a:defRPr sz="3999" b="0" cap="all"/>
            </a:lvl1pPr>
          </a:lstStyle>
          <a:p>
            <a:r>
              <a:rPr lang="en-US"/>
              <a:t>Click to edit Master title style</a:t>
            </a:r>
            <a:endParaRPr lang="en-US" dirty="0"/>
          </a:p>
        </p:txBody>
      </p:sp>
      <p:sp>
        <p:nvSpPr>
          <p:cNvPr id="3" name="Text Placeholder 2"/>
          <p:cNvSpPr>
            <a:spLocks noGrp="1"/>
          </p:cNvSpPr>
          <p:nvPr>
            <p:ph type="body" idx="1"/>
          </p:nvPr>
        </p:nvSpPr>
        <p:spPr>
          <a:xfrm>
            <a:off x="685620" y="4777381"/>
            <a:ext cx="10128790" cy="860400"/>
          </a:xfrm>
        </p:spPr>
        <p:txBody>
          <a:bodyPr anchor="t">
            <a:normAutofit/>
          </a:bodyPr>
          <a:lstStyle>
            <a:lvl1pPr marL="0" indent="0" algn="l">
              <a:buNone/>
              <a:defRPr sz="1999" cap="all">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114342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7847" y="2774931"/>
            <a:ext cx="4520978" cy="4083070"/>
          </a:xfrm>
          <a:prstGeom prst="rect">
            <a:avLst/>
          </a:prstGeom>
        </p:spPr>
      </p:pic>
      <p:sp>
        <p:nvSpPr>
          <p:cNvPr id="2" name="Title 1"/>
          <p:cNvSpPr>
            <a:spLocks noGrp="1"/>
          </p:cNvSpPr>
          <p:nvPr>
            <p:ph type="title"/>
          </p:nvPr>
        </p:nvSpPr>
        <p:spPr>
          <a:xfrm>
            <a:off x="269171" y="1217195"/>
            <a:ext cx="5377147" cy="899665"/>
          </a:xfrm>
        </p:spPr>
        <p:txBody>
          <a:bodyPr/>
          <a:lstStyle>
            <a:lvl1pPr>
              <a:defRPr sz="6469"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2825" y="949"/>
            <a:ext cx="4306000" cy="1270476"/>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2306826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2447" cy="4084397"/>
          </a:xfrm>
          <a:prstGeom prst="rect">
            <a:avLst/>
          </a:prstGeom>
        </p:spPr>
      </p:pic>
      <p:sp>
        <p:nvSpPr>
          <p:cNvPr id="2" name="Title 1"/>
          <p:cNvSpPr>
            <a:spLocks noGrp="1"/>
          </p:cNvSpPr>
          <p:nvPr>
            <p:ph type="title"/>
          </p:nvPr>
        </p:nvSpPr>
        <p:spPr>
          <a:xfrm>
            <a:off x="5006183" y="1217195"/>
            <a:ext cx="5377147" cy="899665"/>
          </a:xfrm>
        </p:spPr>
        <p:txBody>
          <a:bodyPr/>
          <a:lstStyle>
            <a:lvl1pPr>
              <a:defRPr sz="6469"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4442" cy="1270476"/>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0396210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169" y="1189177"/>
            <a:ext cx="11650488" cy="2136525"/>
          </a:xfrm>
        </p:spPr>
        <p:txBody>
          <a:bodyPr/>
          <a:lstStyle>
            <a:lvl1pPr marL="0" indent="0">
              <a:spcBef>
                <a:spcPts val="980"/>
              </a:spcBef>
              <a:spcAft>
                <a:spcPts val="1176"/>
              </a:spcAft>
              <a:buNone/>
              <a:defRPr>
                <a:solidFill>
                  <a:srgbClr val="505050"/>
                </a:solidFill>
              </a:defRPr>
            </a:lvl1pPr>
            <a:lvl2pPr marL="0" indent="0">
              <a:buFontTx/>
              <a:buNone/>
              <a:defRPr sz="1960">
                <a:solidFill>
                  <a:srgbClr val="505050"/>
                </a:solidFill>
              </a:defRPr>
            </a:lvl2pPr>
            <a:lvl3pPr marL="224051" indent="0">
              <a:buNone/>
              <a:defRPr>
                <a:solidFill>
                  <a:srgbClr val="505050"/>
                </a:solidFill>
              </a:defRPr>
            </a:lvl3pPr>
            <a:lvl4pPr marL="448102" indent="0">
              <a:buNone/>
              <a:defRPr>
                <a:solidFill>
                  <a:srgbClr val="505050"/>
                </a:solidFill>
              </a:defRPr>
            </a:lvl4pPr>
            <a:lvl5pPr marL="672153"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661323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5611" y="291069"/>
            <a:ext cx="1250934"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170" y="289511"/>
            <a:ext cx="8872259" cy="1167096"/>
          </a:xfrm>
        </p:spPr>
        <p:txBody>
          <a:bodyPr/>
          <a:lstStyle/>
          <a:p>
            <a:r>
              <a:rPr lang="en-US"/>
              <a:t>Click to edit Master title style</a:t>
            </a:r>
          </a:p>
        </p:txBody>
      </p:sp>
    </p:spTree>
    <p:extLst>
      <p:ext uri="{BB962C8B-B14F-4D97-AF65-F5344CB8AC3E}">
        <p14:creationId xmlns:p14="http://schemas.microsoft.com/office/powerpoint/2010/main" val="262742788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321784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669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9005978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378330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20188"/>
          </a:xfrm>
        </p:spPr>
        <p:txBody>
          <a:bodyPr/>
          <a:lstStyle>
            <a:lvl1pPr marL="0" indent="0">
              <a:spcBef>
                <a:spcPts val="1200"/>
              </a:spcBef>
              <a:buClr>
                <a:schemeClr val="tx1"/>
              </a:buClr>
              <a:buFont typeface="Wingdings" pitchFamily="2" charset="2"/>
              <a:buNone/>
              <a:defRPr sz="3528">
                <a:solidFill>
                  <a:srgbClr val="58288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20188"/>
          </a:xfrm>
        </p:spPr>
        <p:txBody>
          <a:bodyPr/>
          <a:lstStyle>
            <a:lvl1pPr marL="0" indent="0">
              <a:spcBef>
                <a:spcPts val="1200"/>
              </a:spcBef>
              <a:buClr>
                <a:schemeClr val="tx1"/>
              </a:buClr>
              <a:buFont typeface="Wingdings" pitchFamily="2" charset="2"/>
              <a:buNone/>
              <a:defRPr sz="3528">
                <a:solidFill>
                  <a:srgbClr val="58288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67286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20188"/>
          </a:xfrm>
        </p:spPr>
        <p:txBody>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20188"/>
          </a:xfrm>
        </p:spPr>
        <p:txBody>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750525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a:lstStyle>
            <a:lvl1pPr marL="281620" indent="-281620">
              <a:spcBef>
                <a:spcPts val="1200"/>
              </a:spcBef>
              <a:buClr>
                <a:schemeClr val="tx1"/>
              </a:buClr>
              <a:buFont typeface="Arial" pitchFamily="34" charset="0"/>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86578"/>
          </a:xfrm>
        </p:spPr>
        <p:txBody>
          <a:bodyPr/>
          <a:lstStyle>
            <a:lvl1pPr marL="281620" indent="-281620">
              <a:spcBef>
                <a:spcPts val="1200"/>
              </a:spcBef>
              <a:buClr>
                <a:schemeClr val="tx1"/>
              </a:buClr>
              <a:buFont typeface="Arial" pitchFamily="34" charset="0"/>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61286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623" y="2142067"/>
            <a:ext cx="4994033"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0379" y="2142068"/>
            <a:ext cx="4994031"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F33987-6305-4E2A-BF18-EF013ECE927B}" type="datetimeFigureOut">
              <a:rPr lang="en-US" smtClean="0"/>
              <a:t>7/30/2016</a:t>
            </a:fld>
            <a:endParaRPr lang="en-US"/>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53056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a:lstStyle>
            <a:lvl1pPr marL="281620" indent="-281620">
              <a:spcBef>
                <a:spcPts val="1200"/>
              </a:spcBef>
              <a:buClr>
                <a:schemeClr val="tx2"/>
              </a:buClr>
              <a:buFont typeface="Arial" pitchFamily="34" charset="0"/>
              <a:buChar char="•"/>
              <a:defRPr sz="3528">
                <a:solidFill>
                  <a:srgbClr val="58288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86578"/>
          </a:xfrm>
        </p:spPr>
        <p:txBody>
          <a:bodyPr/>
          <a:lstStyle>
            <a:lvl1pPr marL="281620" indent="-281620">
              <a:spcBef>
                <a:spcPts val="1200"/>
              </a:spcBef>
              <a:buClr>
                <a:schemeClr val="tx2"/>
              </a:buClr>
              <a:buFont typeface="Arial" pitchFamily="34" charset="0"/>
              <a:buChar char="•"/>
              <a:defRPr sz="3528">
                <a:solidFill>
                  <a:srgbClr val="58288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877519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5056336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857" y="1645047"/>
            <a:ext cx="4481269" cy="4482760"/>
          </a:xfrm>
          <a:prstGeom prst="rect">
            <a:avLst/>
          </a:prstGeom>
          <a:solidFill>
            <a:schemeClr val="tx2"/>
          </a:solidFill>
        </p:spPr>
        <p:txBody>
          <a:bodyPr vert="horz" wrap="square" lIns="143391" tIns="89619" rIns="143391" bIns="89619"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4" dirty="0">
              <a:solidFill>
                <a:schemeClr val="bg1"/>
              </a:solidFill>
            </a:endParaRPr>
          </a:p>
        </p:txBody>
      </p:sp>
      <p:sp>
        <p:nvSpPr>
          <p:cNvPr id="5" name="Text Placeholder 4"/>
          <p:cNvSpPr>
            <a:spLocks noGrp="1"/>
          </p:cNvSpPr>
          <p:nvPr>
            <p:ph type="body" sz="quarter" idx="10" hasCustomPrompt="1"/>
          </p:nvPr>
        </p:nvSpPr>
        <p:spPr>
          <a:xfrm>
            <a:off x="5185775" y="1645236"/>
            <a:ext cx="6281119" cy="684010"/>
          </a:xfrm>
        </p:spPr>
        <p:txBody>
          <a:bodyPr/>
          <a:lstStyle>
            <a:lvl1pPr marL="0" marR="0" indent="0" algn="l" defTabSz="913319" rtl="0" eaLnBrk="1" fontAlgn="base" latinLnBrk="0" hangingPunct="1">
              <a:lnSpc>
                <a:spcPts val="3920"/>
              </a:lnSpc>
              <a:spcBef>
                <a:spcPts val="980"/>
              </a:spcBef>
              <a:spcAft>
                <a:spcPts val="1960"/>
              </a:spcAft>
              <a:buClrTx/>
              <a:buSzPct val="90000"/>
              <a:buFont typeface="Arial" pitchFamily="34" charset="0"/>
              <a:buNone/>
              <a:tabLst/>
              <a:defRPr sz="3136"/>
            </a:lvl1pPr>
          </a:lstStyle>
          <a:p>
            <a:pPr lvl="0"/>
            <a:r>
              <a:rPr lang="en-US" dirty="0"/>
              <a:t>Segoe UI light 32pt</a:t>
            </a:r>
          </a:p>
        </p:txBody>
      </p:sp>
      <p:sp>
        <p:nvSpPr>
          <p:cNvPr id="6" name="Text Placeholder 5"/>
          <p:cNvSpPr>
            <a:spLocks noGrp="1"/>
          </p:cNvSpPr>
          <p:nvPr>
            <p:ph type="body" sz="quarter" idx="11" hasCustomPrompt="1"/>
          </p:nvPr>
        </p:nvSpPr>
        <p:spPr>
          <a:xfrm>
            <a:off x="505664" y="1860034"/>
            <a:ext cx="3975293"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32311532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169" y="1316811"/>
            <a:ext cx="4952390" cy="615609"/>
          </a:xfrm>
        </p:spPr>
        <p:txBody>
          <a:bodyPr/>
          <a:lstStyle>
            <a:lvl1pPr marL="0" indent="0">
              <a:buNone/>
              <a:defRPr sz="3136">
                <a:solidFill>
                  <a:srgbClr val="505050"/>
                </a:solidFill>
              </a:defRPr>
            </a:lvl1pPr>
            <a:lvl2pPr marL="336076" indent="0">
              <a:buNone/>
              <a:defRPr/>
            </a:lvl2pPr>
            <a:lvl3pPr marL="560127" indent="0">
              <a:buNone/>
              <a:defRPr/>
            </a:lvl3pPr>
            <a:lvl4pPr marL="784178" indent="0">
              <a:buNone/>
              <a:defRPr/>
            </a:lvl4pPr>
            <a:lvl5pPr marL="1008229" indent="0">
              <a:buNone/>
              <a:defRPr/>
            </a:lvl5pPr>
          </a:lstStyle>
          <a:p>
            <a:pPr lvl="0"/>
            <a:r>
              <a:rPr lang="en-US" dirty="0"/>
              <a:t>Click to edit Master</a:t>
            </a:r>
          </a:p>
        </p:txBody>
      </p:sp>
    </p:spTree>
    <p:extLst>
      <p:ext uri="{BB962C8B-B14F-4D97-AF65-F5344CB8AC3E}">
        <p14:creationId xmlns:p14="http://schemas.microsoft.com/office/powerpoint/2010/main" val="88296662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0114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667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4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917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401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88825"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0" tIns="45710" rIns="45710" bIns="45710" anchor="ctr"/>
          <a:lstStyle/>
          <a:p>
            <a:pPr algn="ctr" defTabSz="913916" fontAlgn="base">
              <a:spcBef>
                <a:spcPct val="0"/>
              </a:spcBef>
              <a:spcAft>
                <a:spcPct val="0"/>
              </a:spcAft>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57"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7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53"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8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330407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973416" y="2218267"/>
            <a:ext cx="4707828" cy="576262"/>
          </a:xfrm>
        </p:spPr>
        <p:txBody>
          <a:bodyPr anchor="b">
            <a:noAutofit/>
          </a:bodyPr>
          <a:lstStyle>
            <a:lvl1pPr marL="0" indent="0">
              <a:buNone/>
              <a:defRPr sz="2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623" y="2870201"/>
            <a:ext cx="4995622"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094416" y="2226734"/>
            <a:ext cx="4721583" cy="576262"/>
          </a:xfrm>
        </p:spPr>
        <p:txBody>
          <a:bodyPr anchor="b">
            <a:noAutofit/>
          </a:bodyPr>
          <a:lstStyle>
            <a:lvl1pPr marL="0" indent="0">
              <a:buNone/>
              <a:defRPr sz="2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1967" y="2870201"/>
            <a:ext cx="499403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F33987-6305-4E2A-BF18-EF013ECE927B}" type="datetimeFigureOut">
              <a:rPr lang="en-US" smtClean="0"/>
              <a:t>7/30/2016</a:t>
            </a:fld>
            <a:endParaRPr lang="en-US"/>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278715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3221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4" y="1447800"/>
            <a:ext cx="11149013" cy="20669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3524082"/>
      </p:ext>
    </p:extLst>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3" y="2084176"/>
            <a:ext cx="9858104" cy="899665"/>
          </a:xfrm>
        </p:spPr>
        <p:txBody>
          <a:bodyPr/>
          <a:lstStyle>
            <a:lvl1pPr marL="276646" indent="-276646">
              <a:tabLst>
                <a:tab pos="276646" algn="l"/>
              </a:tabLst>
              <a:defRPr sz="5874"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7" y="4773816"/>
            <a:ext cx="5377148" cy="1050216"/>
          </a:xfrm>
        </p:spPr>
        <p:txBody>
          <a:bodyPr/>
          <a:lstStyle>
            <a:lvl1pPr marL="0" indent="0">
              <a:spcBef>
                <a:spcPts val="0"/>
              </a:spcBef>
              <a:buNone/>
              <a:defRPr sz="3132"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6802589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20392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754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F33987-6305-4E2A-BF18-EF013ECE927B}" type="datetimeFigureOut">
              <a:rPr lang="en-US" smtClean="0"/>
              <a:t>7/30/2016</a:t>
            </a:fld>
            <a:endParaRPr lang="en-US"/>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6930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Date Placeholder 1"/>
          <p:cNvSpPr>
            <a:spLocks noGrp="1"/>
          </p:cNvSpPr>
          <p:nvPr>
            <p:ph type="dt" sz="half" idx="10"/>
          </p:nvPr>
        </p:nvSpPr>
        <p:spPr/>
        <p:txBody>
          <a:bodyPr/>
          <a:lstStyle/>
          <a:p>
            <a:fld id="{EDF33987-6305-4E2A-BF18-EF013ECE927B}" type="datetimeFigureOut">
              <a:rPr lang="en-US" smtClean="0"/>
              <a:t>7/30/2016</a:t>
            </a:fld>
            <a:endParaRPr lang="en-US"/>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319220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2" y="2074333"/>
            <a:ext cx="3679926" cy="1371600"/>
          </a:xfrm>
        </p:spPr>
        <p:txBody>
          <a:bodyPr anchor="b">
            <a:normAutofit/>
          </a:bodyPr>
          <a:lstStyle>
            <a:lvl1pPr algn="l">
              <a:defRPr sz="2399" b="0"/>
            </a:lvl1pPr>
          </a:lstStyle>
          <a:p>
            <a:r>
              <a:rPr lang="en-US"/>
              <a:t>Click to edit Master title style</a:t>
            </a:r>
            <a:endParaRPr lang="en-US" dirty="0"/>
          </a:p>
        </p:txBody>
      </p:sp>
      <p:sp>
        <p:nvSpPr>
          <p:cNvPr id="3" name="Content Placeholder 2"/>
          <p:cNvSpPr>
            <a:spLocks noGrp="1"/>
          </p:cNvSpPr>
          <p:nvPr>
            <p:ph idx="1"/>
          </p:nvPr>
        </p:nvSpPr>
        <p:spPr>
          <a:xfrm>
            <a:off x="4646991" y="609601"/>
            <a:ext cx="6167419"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622" y="3445933"/>
            <a:ext cx="3679926" cy="1828800"/>
          </a:xfrm>
        </p:spPr>
        <p:txBody>
          <a:bodyPr anchor="t">
            <a:normAutofit/>
          </a:bodyPr>
          <a:lstStyle>
            <a:lvl1pPr marL="0" indent="0">
              <a:buNone/>
              <a:defRPr sz="16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DF33987-6305-4E2A-BF18-EF013ECE927B}" type="datetimeFigureOut">
              <a:rPr lang="en-US" smtClean="0"/>
              <a:t>7/30/2016</a:t>
            </a:fld>
            <a:endParaRPr lang="en-US"/>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43797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2" y="1600200"/>
            <a:ext cx="6163048" cy="1371600"/>
          </a:xfrm>
        </p:spPr>
        <p:txBody>
          <a:bodyPr anchor="b">
            <a:normAutofit/>
          </a:bodyPr>
          <a:lstStyle>
            <a:lvl1pPr algn="l">
              <a:defRPr sz="2799"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4290" y="914400"/>
            <a:ext cx="328012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622" y="2971800"/>
            <a:ext cx="6163048" cy="1828800"/>
          </a:xfrm>
        </p:spPr>
        <p:txBody>
          <a:bodyPr anchor="t">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DF33987-6305-4E2A-BF18-EF013ECE927B}" type="datetimeFigureOut">
              <a:rPr lang="en-US" smtClean="0"/>
              <a:t>7/30/2016</a:t>
            </a:fld>
            <a:endParaRPr lang="en-US"/>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175720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8" Type="http://schemas.openxmlformats.org/officeDocument/2006/relationships/slideLayout" Target="../slideLayouts/slideLayout25.xml"/><Relationship Id="rId3"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623" y="609601"/>
            <a:ext cx="10128787"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623" y="2142068"/>
            <a:ext cx="10128787"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7423" y="5870576"/>
            <a:ext cx="159978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F33987-6305-4E2A-BF18-EF013ECE927B}" type="datetimeFigureOut">
              <a:rPr lang="en-US" smtClean="0"/>
              <a:pPr/>
              <a:t>7/30/2016</a:t>
            </a:fld>
            <a:endParaRPr lang="en-US"/>
          </a:p>
        </p:txBody>
      </p:sp>
      <p:sp>
        <p:nvSpPr>
          <p:cNvPr id="5" name="Footer Placeholder 4"/>
          <p:cNvSpPr>
            <a:spLocks noGrp="1"/>
          </p:cNvSpPr>
          <p:nvPr>
            <p:ph type="ftr" sz="quarter" idx="3"/>
          </p:nvPr>
        </p:nvSpPr>
        <p:spPr>
          <a:xfrm>
            <a:off x="685622" y="5870576"/>
            <a:ext cx="782562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AU"/>
          </a:p>
        </p:txBody>
      </p:sp>
      <p:sp>
        <p:nvSpPr>
          <p:cNvPr id="6" name="Slide Number Placeholder 5"/>
          <p:cNvSpPr>
            <a:spLocks noGrp="1"/>
          </p:cNvSpPr>
          <p:nvPr>
            <p:ph type="sldNum" sz="quarter" idx="4"/>
          </p:nvPr>
        </p:nvSpPr>
        <p:spPr>
          <a:xfrm>
            <a:off x="10263387" y="5870576"/>
            <a:ext cx="55102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36C87F6-986D-49E6-AF40-1B3A1EE8064D}" type="slidenum">
              <a:rPr lang="en-AU" smtClean="0"/>
              <a:pPr/>
              <a:t>‹#›</a:t>
            </a:fld>
            <a:endParaRPr lang="en-AU"/>
          </a:p>
        </p:txBody>
      </p:sp>
    </p:spTree>
    <p:extLst>
      <p:ext uri="{BB962C8B-B14F-4D97-AF65-F5344CB8AC3E}">
        <p14:creationId xmlns:p14="http://schemas.microsoft.com/office/powerpoint/2010/main" val="271085010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sz="3599"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664" indent="-285664" algn="l" defTabSz="457063" rtl="0" eaLnBrk="1" latinLnBrk="0" hangingPunct="1">
        <a:spcBef>
          <a:spcPts val="0"/>
        </a:spcBef>
        <a:spcAft>
          <a:spcPts val="1000"/>
        </a:spcAft>
        <a:buClr>
          <a:schemeClr val="tx1"/>
        </a:buClr>
        <a:buSzPct val="100000"/>
        <a:buFont typeface="Arial"/>
        <a:buChar char="•"/>
        <a:defRPr sz="1799" kern="1200" cap="none">
          <a:solidFill>
            <a:schemeClr val="tx1"/>
          </a:solidFill>
          <a:effectLst/>
          <a:latin typeface="+mn-lt"/>
          <a:ea typeface="+mn-ea"/>
          <a:cs typeface="+mn-cs"/>
        </a:defRPr>
      </a:lvl1pPr>
      <a:lvl2pPr marL="742727" indent="-285664" algn="l" defTabSz="457063"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199790" indent="-285664" algn="l" defTabSz="457063"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2587" indent="-171399"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1999650" indent="-171399"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3846" indent="-228531"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0908" indent="-228531"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7971" indent="-228531"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5034" indent="-228531"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100669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Lst>
  <p:transition>
    <p:fade/>
  </p:transition>
  <p:txStyles>
    <p:titleStyle>
      <a:lvl1pPr algn="l" defTabSz="913319" rtl="0" fontAlgn="base">
        <a:lnSpc>
          <a:spcPct val="90000"/>
        </a:lnSpc>
        <a:spcBef>
          <a:spcPct val="0"/>
        </a:spcBef>
        <a:spcAft>
          <a:spcPct val="0"/>
        </a:spcAft>
        <a:defRPr lang="en-US" sz="5293"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2pPr>
      <a:lvl3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3pPr>
      <a:lvl4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4pPr>
      <a:lvl5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5pPr>
      <a:lvl6pPr marL="448102"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6pPr>
      <a:lvl7pPr marL="896203"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7pPr>
      <a:lvl8pPr marL="1344305"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8pPr>
      <a:lvl9pPr marL="1792407"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9pPr>
    </p:titleStyle>
    <p:bodyStyle>
      <a:lvl1pPr marL="336076" indent="-336076" algn="l" defTabSz="913319" rtl="0" fontAlgn="base">
        <a:lnSpc>
          <a:spcPct val="90000"/>
        </a:lnSpc>
        <a:spcBef>
          <a:spcPct val="20000"/>
        </a:spcBef>
        <a:spcAft>
          <a:spcPct val="0"/>
        </a:spcAft>
        <a:buSzPct val="90000"/>
        <a:buFont typeface="Arial" pitchFamily="34" charset="0"/>
        <a:buChar char="•"/>
        <a:defRPr sz="3920" kern="1200">
          <a:gradFill>
            <a:gsLst>
              <a:gs pos="1250">
                <a:schemeClr val="tx1"/>
              </a:gs>
              <a:gs pos="100000">
                <a:schemeClr val="tx1"/>
              </a:gs>
            </a:gsLst>
            <a:lin ang="5400000" scaled="0"/>
          </a:gradFill>
          <a:latin typeface="+mj-lt"/>
          <a:ea typeface="MS PGothic" pitchFamily="34" charset="-128"/>
          <a:cs typeface="+mn-cs"/>
        </a:defRPr>
      </a:lvl1pPr>
      <a:lvl2pPr marL="572574" indent="-236498" algn="l" defTabSz="913319" rtl="0" fontAlgn="base">
        <a:lnSpc>
          <a:spcPct val="90000"/>
        </a:lnSpc>
        <a:spcBef>
          <a:spcPct val="20000"/>
        </a:spcBef>
        <a:spcAft>
          <a:spcPct val="0"/>
        </a:spcAft>
        <a:buSzPct val="90000"/>
        <a:buFont typeface="Arial" pitchFamily="34" charset="0"/>
        <a:buChar char="•"/>
        <a:defRPr sz="2352" kern="1200">
          <a:gradFill>
            <a:gsLst>
              <a:gs pos="1250">
                <a:schemeClr val="tx1"/>
              </a:gs>
              <a:gs pos="100000">
                <a:schemeClr val="tx1"/>
              </a:gs>
            </a:gsLst>
            <a:lin ang="5400000" scaled="0"/>
          </a:gradFill>
          <a:latin typeface="+mn-lt"/>
          <a:ea typeface="MS PGothic" pitchFamily="34" charset="-128"/>
          <a:cs typeface="+mn-cs"/>
        </a:defRPr>
      </a:lvl2pPr>
      <a:lvl3pPr marL="784178" indent="-224051" algn="l" defTabSz="913319" rtl="0" fontAlgn="base">
        <a:lnSpc>
          <a:spcPct val="90000"/>
        </a:lnSpc>
        <a:spcBef>
          <a:spcPct val="20000"/>
        </a:spcBef>
        <a:spcAft>
          <a:spcPct val="0"/>
        </a:spcAft>
        <a:buSzPct val="90000"/>
        <a:buFont typeface="Arial" pitchFamily="34" charset="0"/>
        <a:buChar char="•"/>
        <a:defRPr sz="1960" kern="1200">
          <a:gradFill>
            <a:gsLst>
              <a:gs pos="1250">
                <a:schemeClr val="tx1"/>
              </a:gs>
              <a:gs pos="100000">
                <a:schemeClr val="tx1"/>
              </a:gs>
            </a:gsLst>
            <a:lin ang="5400000" scaled="0"/>
          </a:gradFill>
          <a:latin typeface="+mn-lt"/>
          <a:ea typeface="MS PGothic" pitchFamily="34" charset="-128"/>
          <a:cs typeface="+mn-cs"/>
        </a:defRPr>
      </a:lvl3pPr>
      <a:lvl4pPr marL="1008229" indent="-224051" algn="l" defTabSz="913319"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280" indent="-224051" algn="l" defTabSz="913319"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customXml" Target="../../customXml/item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cap="none" dirty="0"/>
              <a:t>Phone Dump</a:t>
            </a: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29552" r="29552"/>
          <a:stretch>
            <a:fillRect/>
          </a:stretch>
        </p:blipFill>
        <p:spPr>
          <a:xfrm>
            <a:off x="6166420" y="44624"/>
            <a:ext cx="5976664" cy="67687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 Placeholder 3"/>
          <p:cNvSpPr>
            <a:spLocks noGrp="1"/>
          </p:cNvSpPr>
          <p:nvPr>
            <p:ph type="body" sz="half" idx="2"/>
          </p:nvPr>
        </p:nvSpPr>
        <p:spPr>
          <a:xfrm>
            <a:off x="685622" y="3212976"/>
            <a:ext cx="6163048" cy="1828800"/>
          </a:xfrm>
        </p:spPr>
        <p:txBody>
          <a:bodyPr>
            <a:normAutofit/>
          </a:bodyPr>
          <a:lstStyle/>
          <a:p>
            <a:r>
              <a:rPr lang="en-US" dirty="0"/>
              <a:t>Solving first world problems for the third world</a:t>
            </a:r>
          </a:p>
        </p:txBody>
      </p:sp>
    </p:spTree>
    <p:extLst>
      <p:ext uri="{BB962C8B-B14F-4D97-AF65-F5344CB8AC3E}">
        <p14:creationId xmlns:p14="http://schemas.microsoft.com/office/powerpoint/2010/main" val="187093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72" y="260648"/>
            <a:ext cx="9753600" cy="1325562"/>
          </a:xfrm>
        </p:spPr>
        <p:txBody>
          <a:bodyPr/>
          <a:lstStyle/>
          <a:p>
            <a:r>
              <a:rPr lang="en-AU" cap="none" dirty="0"/>
              <a:t>Team Phone Dump</a:t>
            </a:r>
          </a:p>
        </p:txBody>
      </p:sp>
      <p:graphicFrame>
        <p:nvGraphicFramePr>
          <p:cNvPr id="4" name="Content Placeholder 3"/>
          <p:cNvGraphicFramePr>
            <a:graphicFrameLocks noGrp="1"/>
          </p:cNvGraphicFramePr>
          <p:nvPr>
            <p:ph idx="1"/>
            <p:extLst/>
          </p:nvPr>
        </p:nvGraphicFramePr>
        <p:xfrm>
          <a:off x="837981" y="1826042"/>
          <a:ext cx="10512862" cy="4350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364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64" y="260648"/>
            <a:ext cx="10128787" cy="1456267"/>
          </a:xfrm>
        </p:spPr>
        <p:txBody>
          <a:bodyPr/>
          <a:lstStyle/>
          <a:p>
            <a:r>
              <a:rPr lang="en-AU" cap="none" dirty="0"/>
              <a:t>Problem Statement</a:t>
            </a:r>
          </a:p>
        </p:txBody>
      </p:sp>
      <p:sp>
        <p:nvSpPr>
          <p:cNvPr id="3" name="Content Placeholder 2"/>
          <p:cNvSpPr>
            <a:spLocks noGrp="1"/>
          </p:cNvSpPr>
          <p:nvPr>
            <p:ph idx="1"/>
          </p:nvPr>
        </p:nvSpPr>
        <p:spPr/>
        <p:txBody>
          <a:bodyPr/>
          <a:lstStyle/>
          <a:p>
            <a:r>
              <a:rPr lang="en-AU" dirty="0"/>
              <a:t>Add what are we solving here…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87"/>
            <a:ext cx="12188825" cy="6856213"/>
          </a:xfrm>
          <a:prstGeom prst="rect">
            <a:avLst/>
          </a:prstGeom>
        </p:spPr>
      </p:pic>
    </p:spTree>
    <p:extLst>
      <p:ext uri="{BB962C8B-B14F-4D97-AF65-F5344CB8AC3E}">
        <p14:creationId xmlns:p14="http://schemas.microsoft.com/office/powerpoint/2010/main" val="84988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756" y="241027"/>
            <a:ext cx="9753600" cy="884260"/>
          </a:xfrm>
        </p:spPr>
        <p:txBody>
          <a:bodyPr/>
          <a:lstStyle/>
          <a:p>
            <a:r>
              <a:rPr lang="en-AU" cap="none" dirty="0"/>
              <a:t>Architecture</a:t>
            </a:r>
          </a:p>
        </p:txBody>
      </p:sp>
      <p:grpSp>
        <p:nvGrpSpPr>
          <p:cNvPr id="34" name="Group 33"/>
          <p:cNvGrpSpPr/>
          <p:nvPr/>
        </p:nvGrpSpPr>
        <p:grpSpPr>
          <a:xfrm>
            <a:off x="8436630" y="594862"/>
            <a:ext cx="3475482" cy="5946670"/>
            <a:chOff x="5566013" y="754365"/>
            <a:chExt cx="3476387" cy="5948219"/>
          </a:xfrm>
        </p:grpSpPr>
        <p:sp>
          <p:nvSpPr>
            <p:cNvPr id="24" name="Cloud 23"/>
            <p:cNvSpPr/>
            <p:nvPr/>
          </p:nvSpPr>
          <p:spPr>
            <a:xfrm>
              <a:off x="5566013" y="754365"/>
              <a:ext cx="3476387" cy="5948219"/>
            </a:xfrm>
            <a:prstGeom prst="cloud">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AU" sz="1799" dirty="0"/>
                <a:t>\</a:t>
              </a:r>
            </a:p>
            <a:p>
              <a:pPr algn="ctr"/>
              <a:endParaRPr lang="en-AU" sz="1799" dirty="0"/>
            </a:p>
          </p:txBody>
        </p:sp>
        <p:grpSp>
          <p:nvGrpSpPr>
            <p:cNvPr id="12" name="Group 11"/>
            <p:cNvGrpSpPr/>
            <p:nvPr/>
          </p:nvGrpSpPr>
          <p:grpSpPr>
            <a:xfrm>
              <a:off x="6178924" y="1596698"/>
              <a:ext cx="1808630" cy="645737"/>
              <a:chOff x="6178924" y="1596698"/>
              <a:chExt cx="1808630" cy="645737"/>
            </a:xfrm>
          </p:grpSpPr>
          <p:sp>
            <p:nvSpPr>
              <p:cNvPr id="9" name="Rectangle 8"/>
              <p:cNvSpPr/>
              <p:nvPr/>
            </p:nvSpPr>
            <p:spPr>
              <a:xfrm>
                <a:off x="6548719" y="159669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Token Validation</a:t>
                </a:r>
              </a:p>
            </p:txBody>
          </p:sp>
          <p:cxnSp>
            <p:nvCxnSpPr>
              <p:cNvPr id="11" name="Straight Arrow Connector 10"/>
              <p:cNvCxnSpPr>
                <a:stCxn id="9"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178924" y="2501153"/>
              <a:ext cx="1808630" cy="645737"/>
              <a:chOff x="6178924" y="1596698"/>
              <a:chExt cx="1808630" cy="645737"/>
            </a:xfrm>
          </p:grpSpPr>
          <p:sp>
            <p:nvSpPr>
              <p:cNvPr id="14" name="Rectangle 13"/>
              <p:cNvSpPr/>
              <p:nvPr/>
            </p:nvSpPr>
            <p:spPr>
              <a:xfrm>
                <a:off x="6548719" y="159669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File Save</a:t>
                </a:r>
              </a:p>
            </p:txBody>
          </p:sp>
          <p:cxnSp>
            <p:nvCxnSpPr>
              <p:cNvPr id="15" name="Straight Arrow Connector 14"/>
              <p:cNvCxnSpPr>
                <a:stCxn id="14"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6178924" y="3405607"/>
              <a:ext cx="1808630" cy="645737"/>
              <a:chOff x="6178924" y="1596698"/>
              <a:chExt cx="1808630" cy="645737"/>
            </a:xfrm>
          </p:grpSpPr>
          <p:sp>
            <p:nvSpPr>
              <p:cNvPr id="17" name="Rectangle 16"/>
              <p:cNvSpPr/>
              <p:nvPr/>
            </p:nvSpPr>
            <p:spPr>
              <a:xfrm>
                <a:off x="6548719" y="159669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Notifications</a:t>
                </a:r>
              </a:p>
            </p:txBody>
          </p:sp>
          <p:cxnSp>
            <p:nvCxnSpPr>
              <p:cNvPr id="18" name="Straight Arrow Connector 17"/>
              <p:cNvCxnSpPr>
                <a:stCxn id="17"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6178924" y="4310062"/>
              <a:ext cx="1808630" cy="645737"/>
              <a:chOff x="6178924" y="1596698"/>
              <a:chExt cx="1808630" cy="645737"/>
            </a:xfrm>
          </p:grpSpPr>
          <p:sp>
            <p:nvSpPr>
              <p:cNvPr id="20" name="Rectangle 19"/>
              <p:cNvSpPr/>
              <p:nvPr/>
            </p:nvSpPr>
            <p:spPr>
              <a:xfrm>
                <a:off x="6548719" y="159669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List Files</a:t>
                </a:r>
              </a:p>
            </p:txBody>
          </p:sp>
          <p:cxnSp>
            <p:nvCxnSpPr>
              <p:cNvPr id="21" name="Straight Arrow Connector 20"/>
              <p:cNvCxnSpPr>
                <a:stCxn id="20"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6178924" y="5183454"/>
              <a:ext cx="1808630" cy="645737"/>
              <a:chOff x="6178924" y="1596698"/>
              <a:chExt cx="1808630" cy="645737"/>
            </a:xfrm>
          </p:grpSpPr>
          <p:sp>
            <p:nvSpPr>
              <p:cNvPr id="32" name="Rectangle 31"/>
              <p:cNvSpPr/>
              <p:nvPr/>
            </p:nvSpPr>
            <p:spPr>
              <a:xfrm>
                <a:off x="6548719" y="1596698"/>
                <a:ext cx="1438835" cy="64573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Registration</a:t>
                </a:r>
              </a:p>
            </p:txBody>
          </p:sp>
          <p:cxnSp>
            <p:nvCxnSpPr>
              <p:cNvPr id="33" name="Straight Arrow Connector 32"/>
              <p:cNvCxnSpPr>
                <a:stCxn id="32"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grpSp>
        <p:nvGrpSpPr>
          <p:cNvPr id="58" name="Group 57"/>
          <p:cNvGrpSpPr/>
          <p:nvPr/>
        </p:nvGrpSpPr>
        <p:grpSpPr>
          <a:xfrm>
            <a:off x="0" y="1452724"/>
            <a:ext cx="6094413" cy="5405275"/>
            <a:chOff x="838200" y="1394691"/>
            <a:chExt cx="6096000" cy="5322992"/>
          </a:xfrm>
        </p:grpSpPr>
        <p:sp>
          <p:nvSpPr>
            <p:cNvPr id="55" name="Rectangle: Rounded Corners 54"/>
            <p:cNvSpPr/>
            <p:nvPr/>
          </p:nvSpPr>
          <p:spPr>
            <a:xfrm>
              <a:off x="838200" y="1394691"/>
              <a:ext cx="6096000" cy="5322992"/>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b" anchorCtr="0"/>
            <a:lstStyle/>
            <a:p>
              <a:pPr algn="r"/>
              <a:r>
                <a:rPr lang="en-AU" sz="3199" dirty="0"/>
                <a:t>Local Network</a:t>
              </a:r>
            </a:p>
          </p:txBody>
        </p:sp>
        <p:sp>
          <p:nvSpPr>
            <p:cNvPr id="8" name="Rectangle 7"/>
            <p:cNvSpPr/>
            <p:nvPr/>
          </p:nvSpPr>
          <p:spPr>
            <a:xfrm>
              <a:off x="3637124" y="1990926"/>
              <a:ext cx="1438835" cy="302558"/>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CAH</a:t>
              </a:r>
            </a:p>
          </p:txBody>
        </p:sp>
        <p:cxnSp>
          <p:nvCxnSpPr>
            <p:cNvPr id="23" name="Straight Arrow Connector 22"/>
            <p:cNvCxnSpPr/>
            <p:nvPr/>
          </p:nvCxnSpPr>
          <p:spPr>
            <a:xfrm>
              <a:off x="2514293" y="2136779"/>
              <a:ext cx="11228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5" name="Group 44"/>
            <p:cNvGrpSpPr/>
            <p:nvPr/>
          </p:nvGrpSpPr>
          <p:grpSpPr>
            <a:xfrm>
              <a:off x="1217026" y="3105770"/>
              <a:ext cx="1858683" cy="645737"/>
              <a:chOff x="376517" y="2952768"/>
              <a:chExt cx="1858683" cy="645737"/>
            </a:xfrm>
          </p:grpSpPr>
          <p:sp>
            <p:nvSpPr>
              <p:cNvPr id="35" name="Rectangle 34"/>
              <p:cNvSpPr/>
              <p:nvPr/>
            </p:nvSpPr>
            <p:spPr>
              <a:xfrm>
                <a:off x="376517" y="295276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Discovery</a:t>
                </a:r>
              </a:p>
            </p:txBody>
          </p:sp>
          <p:cxnSp>
            <p:nvCxnSpPr>
              <p:cNvPr id="44" name="Straight Arrow Connector 43"/>
              <p:cNvCxnSpPr>
                <a:stCxn id="35" idx="3"/>
              </p:cNvCxnSpPr>
              <p:nvPr/>
            </p:nvCxnSpPr>
            <p:spPr>
              <a:xfrm flipV="1">
                <a:off x="1815352" y="3269673"/>
                <a:ext cx="419848" cy="5964"/>
              </a:xfrm>
              <a:prstGeom prst="straightConnector1">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1222799" y="4068412"/>
              <a:ext cx="1858683" cy="645737"/>
              <a:chOff x="376517" y="2952768"/>
              <a:chExt cx="1858683" cy="645737"/>
            </a:xfrm>
          </p:grpSpPr>
          <p:sp>
            <p:nvSpPr>
              <p:cNvPr id="47" name="Rectangle 46"/>
              <p:cNvSpPr/>
              <p:nvPr/>
            </p:nvSpPr>
            <p:spPr>
              <a:xfrm>
                <a:off x="376517" y="295276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Share Target Cache</a:t>
                </a:r>
              </a:p>
            </p:txBody>
          </p:sp>
          <p:cxnSp>
            <p:nvCxnSpPr>
              <p:cNvPr id="48" name="Straight Arrow Connector 47"/>
              <p:cNvCxnSpPr>
                <a:stCxn id="47" idx="3"/>
              </p:cNvCxnSpPr>
              <p:nvPr/>
            </p:nvCxnSpPr>
            <p:spPr>
              <a:xfrm flipV="1">
                <a:off x="1815352" y="3269673"/>
                <a:ext cx="419848" cy="5964"/>
              </a:xfrm>
              <a:prstGeom prst="straightConnector1">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1217026" y="5000626"/>
              <a:ext cx="1858683" cy="645737"/>
              <a:chOff x="376517" y="2952768"/>
              <a:chExt cx="1858683" cy="645737"/>
            </a:xfrm>
          </p:grpSpPr>
          <p:sp>
            <p:nvSpPr>
              <p:cNvPr id="50" name="Rectangle 49"/>
              <p:cNvSpPr/>
              <p:nvPr/>
            </p:nvSpPr>
            <p:spPr>
              <a:xfrm>
                <a:off x="376517" y="295276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Show File</a:t>
                </a:r>
              </a:p>
            </p:txBody>
          </p:sp>
          <p:cxnSp>
            <p:nvCxnSpPr>
              <p:cNvPr id="51" name="Straight Arrow Connector 50"/>
              <p:cNvCxnSpPr>
                <a:stCxn id="50" idx="3"/>
              </p:cNvCxnSpPr>
              <p:nvPr/>
            </p:nvCxnSpPr>
            <p:spPr>
              <a:xfrm flipV="1">
                <a:off x="1815352" y="3269673"/>
                <a:ext cx="419848" cy="5964"/>
              </a:xfrm>
              <a:prstGeom prst="straightConnector1">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1217026" y="5946479"/>
              <a:ext cx="1858683" cy="645737"/>
              <a:chOff x="388096" y="2972370"/>
              <a:chExt cx="1858683" cy="645737"/>
            </a:xfrm>
          </p:grpSpPr>
          <p:sp>
            <p:nvSpPr>
              <p:cNvPr id="53" name="Rectangle 52"/>
              <p:cNvSpPr/>
              <p:nvPr/>
            </p:nvSpPr>
            <p:spPr>
              <a:xfrm>
                <a:off x="388096" y="2972370"/>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Share File</a:t>
                </a:r>
              </a:p>
            </p:txBody>
          </p:sp>
          <p:cxnSp>
            <p:nvCxnSpPr>
              <p:cNvPr id="54" name="Straight Arrow Connector 53"/>
              <p:cNvCxnSpPr>
                <a:stCxn id="53" idx="3"/>
              </p:cNvCxnSpPr>
              <p:nvPr/>
            </p:nvCxnSpPr>
            <p:spPr>
              <a:xfrm flipV="1">
                <a:off x="1826931" y="3289275"/>
                <a:ext cx="419848" cy="5964"/>
              </a:xfrm>
              <a:prstGeom prst="straightConnector1">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cxnSp>
        <p:nvCxnSpPr>
          <p:cNvPr id="57" name="Straight Arrow Connector 56"/>
          <p:cNvCxnSpPr>
            <a:stCxn id="55" idx="3"/>
            <a:endCxn id="24" idx="2"/>
          </p:cNvCxnSpPr>
          <p:nvPr/>
        </p:nvCxnSpPr>
        <p:spPr>
          <a:xfrm flipV="1">
            <a:off x="6094413" y="3568197"/>
            <a:ext cx="2352997" cy="587165"/>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41" name="WindowsPhone"/>
          <p:cNvGrpSpPr/>
          <p:nvPr>
            <p:custDataLst>
              <p:custData r:id="rId1"/>
            </p:custDataLst>
          </p:nvPr>
        </p:nvGrpSpPr>
        <p:grpSpPr>
          <a:xfrm>
            <a:off x="720893" y="1498223"/>
            <a:ext cx="868401" cy="1556791"/>
            <a:chOff x="2839503" y="1"/>
            <a:chExt cx="3464995" cy="6857998"/>
          </a:xfrm>
        </p:grpSpPr>
        <p:grpSp>
          <p:nvGrpSpPr>
            <p:cNvPr id="42" name="Group 41"/>
            <p:cNvGrpSpPr/>
            <p:nvPr/>
          </p:nvGrpSpPr>
          <p:grpSpPr>
            <a:xfrm>
              <a:off x="2839503" y="1"/>
              <a:ext cx="3464995" cy="6857998"/>
              <a:chOff x="2839503" y="1"/>
              <a:chExt cx="3464995" cy="6857998"/>
            </a:xfrm>
          </p:grpSpPr>
          <p:grpSp>
            <p:nvGrpSpPr>
              <p:cNvPr id="56" name="Group 55"/>
              <p:cNvGrpSpPr/>
              <p:nvPr/>
            </p:nvGrpSpPr>
            <p:grpSpPr>
              <a:xfrm>
                <a:off x="2839503" y="1"/>
                <a:ext cx="3464995" cy="6857998"/>
                <a:chOff x="2834639" y="1"/>
                <a:chExt cx="3464995" cy="6857998"/>
              </a:xfrm>
            </p:grpSpPr>
            <p:sp>
              <p:nvSpPr>
                <p:cNvPr id="60" name="Rounded Rectangle 6"/>
                <p:cNvSpPr/>
                <p:nvPr userDrawn="1"/>
              </p:nvSpPr>
              <p:spPr>
                <a:xfrm>
                  <a:off x="2834639" y="1"/>
                  <a:ext cx="3464995" cy="6857998"/>
                </a:xfrm>
                <a:prstGeom prst="roundRect">
                  <a:avLst>
                    <a:gd name="adj" fmla="val 5515"/>
                  </a:avLst>
                </a:prstGeom>
                <a:solidFill>
                  <a:srgbClr val="FFFFFF"/>
                </a:solidFill>
                <a:ln w="3175">
                  <a:solidFill>
                    <a:srgbClr val="000000">
                      <a:lumMod val="95000"/>
                      <a:lumOff val="5000"/>
                    </a:srgbClr>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1" name="Rounded Rectangle 7"/>
                <p:cNvSpPr/>
                <p:nvPr/>
              </p:nvSpPr>
              <p:spPr>
                <a:xfrm>
                  <a:off x="2928205" y="91440"/>
                  <a:ext cx="3276600" cy="6659880"/>
                </a:xfrm>
                <a:prstGeom prst="roundRect">
                  <a:avLst>
                    <a:gd name="adj" fmla="val 2819"/>
                  </a:avLst>
                </a:prstGeom>
                <a:solidFill>
                  <a:srgbClr val="FFFFFF">
                    <a:lumMod val="65000"/>
                  </a:srgbClr>
                </a:solidFill>
                <a:ln w="3175" cap="flat" cmpd="sng" algn="ctr">
                  <a:solidFill>
                    <a:sysClr val="windowText" lastClr="000000">
                      <a:lumMod val="75000"/>
                      <a:lumOff val="25000"/>
                    </a:sys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dirty="0">
                    <a:solidFill>
                      <a:prstClr val="black">
                        <a:lumMod val="75000"/>
                        <a:lumOff val="25000"/>
                      </a:prstClr>
                    </a:solidFill>
                    <a:latin typeface="Segoe UI"/>
                  </a:endParaRPr>
                </a:p>
              </p:txBody>
            </p:sp>
            <p:sp>
              <p:nvSpPr>
                <p:cNvPr id="62" name="Rectangle 61"/>
                <p:cNvSpPr/>
                <p:nvPr userDrawn="1"/>
              </p:nvSpPr>
              <p:spPr>
                <a:xfrm>
                  <a:off x="3050294" y="482053"/>
                  <a:ext cx="3038085" cy="5074920"/>
                </a:xfrm>
                <a:prstGeom prst="rect">
                  <a:avLst/>
                </a:prstGeom>
                <a:solidFill>
                  <a:srgbClr val="FFFFFF"/>
                </a:solidFill>
                <a:ln w="3175">
                  <a:solidFill>
                    <a:srgbClr val="000000"/>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3" name="Left Arrow 9"/>
                <p:cNvSpPr/>
                <p:nvPr userDrawn="1"/>
              </p:nvSpPr>
              <p:spPr>
                <a:xfrm>
                  <a:off x="3300730" y="6215335"/>
                  <a:ext cx="270769" cy="117324"/>
                </a:xfrm>
                <a:prstGeom prst="leftArrow">
                  <a:avLst>
                    <a:gd name="adj1" fmla="val 0"/>
                    <a:gd name="adj2" fmla="val 91165"/>
                  </a:avLst>
                </a:prstGeom>
                <a:noFill/>
                <a:ln w="3175">
                  <a:solidFill>
                    <a:srgbClr val="FFFFFF"/>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grpSp>
              <p:nvGrpSpPr>
                <p:cNvPr id="64" name="Group 63"/>
                <p:cNvGrpSpPr/>
                <p:nvPr/>
              </p:nvGrpSpPr>
              <p:grpSpPr>
                <a:xfrm rot="21384124">
                  <a:off x="4457215" y="6161552"/>
                  <a:ext cx="212326" cy="227346"/>
                  <a:chOff x="4194362" y="5874647"/>
                  <a:chExt cx="252148" cy="269985"/>
                </a:xfrm>
                <a:solidFill>
                  <a:srgbClr val="FFFFFF"/>
                </a:solidFill>
              </p:grpSpPr>
              <p:sp>
                <p:nvSpPr>
                  <p:cNvPr id="66" name="Flowchart: Stored Data 65"/>
                  <p:cNvSpPr/>
                  <p:nvPr/>
                </p:nvSpPr>
                <p:spPr>
                  <a:xfrm rot="6230930">
                    <a:off x="4218638" y="5878261"/>
                    <a:ext cx="115927" cy="108699"/>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7" name="Flowchart: Stored Data 66"/>
                  <p:cNvSpPr/>
                  <p:nvPr/>
                </p:nvSpPr>
                <p:spPr>
                  <a:xfrm rot="6230930">
                    <a:off x="4190748" y="5989157"/>
                    <a:ext cx="115927" cy="108699"/>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8" name="Flowchart: Stored Data 67"/>
                  <p:cNvSpPr/>
                  <p:nvPr/>
                </p:nvSpPr>
                <p:spPr>
                  <a:xfrm rot="16979296">
                    <a:off x="4335573" y="5922200"/>
                    <a:ext cx="114310" cy="107565"/>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9" name="Flowchart: Stored Data 68"/>
                  <p:cNvSpPr/>
                  <p:nvPr/>
                </p:nvSpPr>
                <p:spPr>
                  <a:xfrm rot="16979296">
                    <a:off x="4307999" y="6032886"/>
                    <a:ext cx="115927" cy="107565"/>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grpSp>
            <p:sp>
              <p:nvSpPr>
                <p:cNvPr id="65" name="Rounded Rectangle 11"/>
                <p:cNvSpPr/>
                <p:nvPr/>
              </p:nvSpPr>
              <p:spPr>
                <a:xfrm>
                  <a:off x="4138146" y="266078"/>
                  <a:ext cx="860720" cy="52045"/>
                </a:xfrm>
                <a:prstGeom prst="roundRect">
                  <a:avLst/>
                </a:prstGeom>
                <a:solidFill>
                  <a:srgbClr val="FFFFFF">
                    <a:lumMod val="95000"/>
                  </a:srgbClr>
                </a:solidFill>
                <a:ln w="3175" cap="flat" cmpd="sng" algn="ctr">
                  <a:solidFill>
                    <a:sysClr val="windowText" lastClr="000000">
                      <a:lumMod val="75000"/>
                      <a:lumOff val="25000"/>
                    </a:sys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dirty="0">
                    <a:solidFill>
                      <a:prstClr val="black">
                        <a:lumMod val="75000"/>
                        <a:lumOff val="25000"/>
                      </a:prstClr>
                    </a:solidFill>
                    <a:latin typeface="Segoe UI"/>
                  </a:endParaRPr>
                </a:p>
              </p:txBody>
            </p:sp>
          </p:grpSp>
          <p:sp>
            <p:nvSpPr>
              <p:cNvPr id="59" name="Rectangle 58"/>
              <p:cNvSpPr/>
              <p:nvPr/>
            </p:nvSpPr>
            <p:spPr>
              <a:xfrm>
                <a:off x="3054545" y="482052"/>
                <a:ext cx="3038698" cy="188595"/>
              </a:xfrm>
              <a:prstGeom prst="rect">
                <a:avLst/>
              </a:prstGeom>
              <a:solidFill>
                <a:srgbClr val="000000">
                  <a:alpha val="3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indent="0" algn="r" defTabSz="914400" eaLnBrk="1" fontAlgn="auto" latinLnBrk="0" hangingPunct="1">
                  <a:lnSpc>
                    <a:spcPct val="100000"/>
                  </a:lnSpc>
                  <a:spcBef>
                    <a:spcPts val="0"/>
                  </a:spcBef>
                  <a:spcAft>
                    <a:spcPts val="0"/>
                  </a:spcAft>
                  <a:buClrTx/>
                  <a:buSzTx/>
                  <a:buFontTx/>
                  <a:buNone/>
                  <a:tabLst/>
                </a:pPr>
                <a:r>
                  <a:rPr kumimoji="0" lang="en-US" sz="1000" i="0" u="none" strike="noStrike" kern="0" cap="none" spc="0" normalizeH="0" baseline="0" noProof="0" dirty="0">
                    <a:ln>
                      <a:noFill/>
                    </a:ln>
                    <a:solidFill>
                      <a:srgbClr val="FFFFFF"/>
                    </a:solidFill>
                    <a:effectLst/>
                    <a:uLnTx/>
                    <a:uFillTx/>
                    <a:latin typeface="Segoe UI"/>
                    <a:ea typeface="+mn-ea"/>
                    <a:cs typeface="+mn-cs"/>
                  </a:rPr>
                  <a:t>12:38</a:t>
                </a:r>
              </a:p>
            </p:txBody>
          </p:sp>
        </p:grpSp>
        <p:pic>
          <p:nvPicPr>
            <p:cNvPr id="43" name="Picture 2" descr="C:\Users\t-dantay\Documents\WPIcons\appbar.feature.search.rest.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519769" y="6091117"/>
              <a:ext cx="365760" cy="3657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45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64" y="260648"/>
            <a:ext cx="10128787" cy="1456267"/>
          </a:xfrm>
        </p:spPr>
        <p:txBody>
          <a:bodyPr/>
          <a:lstStyle/>
          <a:p>
            <a:r>
              <a:rPr lang="en-US" cap="none" dirty="0"/>
              <a:t>Use Cases</a:t>
            </a:r>
          </a:p>
        </p:txBody>
      </p:sp>
      <p:sp>
        <p:nvSpPr>
          <p:cNvPr id="3" name="Content Placeholder 2"/>
          <p:cNvSpPr>
            <a:spLocks noGrp="1"/>
          </p:cNvSpPr>
          <p:nvPr>
            <p:ph idx="1"/>
          </p:nvPr>
        </p:nvSpPr>
        <p:spPr/>
        <p:txBody>
          <a:bodyPr/>
          <a:lstStyle/>
          <a:p>
            <a:r>
              <a:rPr lang="en-US" dirty="0"/>
              <a:t>Add your first bullet point here</a:t>
            </a:r>
          </a:p>
          <a:p>
            <a:r>
              <a:rPr lang="en-US" dirty="0"/>
              <a:t>Add your second bullet point here</a:t>
            </a:r>
          </a:p>
          <a:p>
            <a:r>
              <a:rPr lang="en-US" dirty="0"/>
              <a:t>Add your third bullet point here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49" y="3983"/>
            <a:ext cx="12175076" cy="6854017"/>
          </a:xfrm>
          <a:prstGeom prst="rect">
            <a:avLst/>
          </a:prstGeom>
        </p:spPr>
      </p:pic>
    </p:spTree>
    <p:extLst>
      <p:ext uri="{BB962C8B-B14F-4D97-AF65-F5344CB8AC3E}">
        <p14:creationId xmlns:p14="http://schemas.microsoft.com/office/powerpoint/2010/main" val="208443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72" y="260648"/>
            <a:ext cx="10128787" cy="1456267"/>
          </a:xfrm>
        </p:spPr>
        <p:txBody>
          <a:bodyPr/>
          <a:lstStyle/>
          <a:p>
            <a:r>
              <a:rPr lang="en-AU" cap="none" dirty="0"/>
              <a:t>Process</a:t>
            </a:r>
          </a:p>
        </p:txBody>
      </p:sp>
      <p:sp>
        <p:nvSpPr>
          <p:cNvPr id="3" name="Content Placeholder 2"/>
          <p:cNvSpPr>
            <a:spLocks noGrp="1"/>
          </p:cNvSpPr>
          <p:nvPr>
            <p:ph idx="1"/>
          </p:nvPr>
        </p:nvSpPr>
        <p:spPr>
          <a:xfrm>
            <a:off x="477788" y="1484784"/>
            <a:ext cx="10128787" cy="3649133"/>
          </a:xfrm>
        </p:spPr>
        <p:txBody>
          <a:bodyPr/>
          <a:lstStyle/>
          <a:p>
            <a:r>
              <a:rPr lang="en-AU" dirty="0"/>
              <a:t>DevOps</a:t>
            </a:r>
          </a:p>
          <a:p>
            <a:r>
              <a:rPr lang="en-AU" dirty="0"/>
              <a:t>Team Communication</a:t>
            </a:r>
          </a:p>
          <a:p>
            <a:r>
              <a:rPr lang="en-AU" dirty="0"/>
              <a:t>Testing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87100" cy="6847625"/>
          </a:xfrm>
          <a:prstGeom prst="rect">
            <a:avLst/>
          </a:prstGeom>
        </p:spPr>
      </p:pic>
    </p:spTree>
    <p:extLst>
      <p:ext uri="{BB962C8B-B14F-4D97-AF65-F5344CB8AC3E}">
        <p14:creationId xmlns:p14="http://schemas.microsoft.com/office/powerpoint/2010/main" val="236690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30425" y="2065868"/>
            <a:ext cx="10058400" cy="4758078"/>
          </a:xfrm>
          <a:prstGeom prst="rect">
            <a:avLst/>
          </a:prstGeom>
        </p:spPr>
      </p:pic>
      <p:sp>
        <p:nvSpPr>
          <p:cNvPr id="2" name="Title 1"/>
          <p:cNvSpPr>
            <a:spLocks noGrp="1"/>
          </p:cNvSpPr>
          <p:nvPr>
            <p:ph type="title"/>
          </p:nvPr>
        </p:nvSpPr>
        <p:spPr>
          <a:xfrm>
            <a:off x="189756" y="260648"/>
            <a:ext cx="10128787" cy="1456267"/>
          </a:xfrm>
        </p:spPr>
        <p:txBody>
          <a:bodyPr/>
          <a:lstStyle/>
          <a:p>
            <a:r>
              <a:rPr lang="en-AU" cap="none" dirty="0"/>
              <a:t>DevOps</a:t>
            </a:r>
            <a:endParaRPr lang="en-AU" dirty="0"/>
          </a:p>
        </p:txBody>
      </p:sp>
      <p:sp>
        <p:nvSpPr>
          <p:cNvPr id="3" name="Content Placeholder 2"/>
          <p:cNvSpPr>
            <a:spLocks noGrp="1"/>
          </p:cNvSpPr>
          <p:nvPr>
            <p:ph idx="1"/>
          </p:nvPr>
        </p:nvSpPr>
        <p:spPr>
          <a:xfrm>
            <a:off x="117748" y="1628800"/>
            <a:ext cx="10128787" cy="3649133"/>
          </a:xfrm>
        </p:spPr>
        <p:txBody>
          <a:bodyPr/>
          <a:lstStyle/>
          <a:p>
            <a:r>
              <a:rPr lang="en-AU" dirty="0"/>
              <a:t>Visual Studio Team Services</a:t>
            </a:r>
          </a:p>
          <a:p>
            <a:pPr lvl="1"/>
            <a:r>
              <a:rPr lang="en-AU" dirty="0"/>
              <a:t>Continuous Integration</a:t>
            </a:r>
          </a:p>
          <a:p>
            <a:pPr lvl="1"/>
            <a:r>
              <a:rPr lang="en-AU" dirty="0"/>
              <a:t>Continuous Delivery</a:t>
            </a:r>
          </a:p>
          <a:p>
            <a:pPr lvl="1"/>
            <a:r>
              <a:rPr lang="en-AU" dirty="0"/>
              <a:t>Continuous Monitoring</a:t>
            </a:r>
          </a:p>
          <a:p>
            <a:pPr lvl="1"/>
            <a:r>
              <a:rPr lang="en-AU" dirty="0"/>
              <a:t>Kanban</a:t>
            </a:r>
          </a:p>
          <a:p>
            <a:pPr lvl="1"/>
            <a:r>
              <a:rPr lang="en-AU" dirty="0"/>
              <a:t>Hockey App</a:t>
            </a:r>
          </a:p>
          <a:p>
            <a:pPr lvl="1"/>
            <a:r>
              <a:rPr lang="en-AU" dirty="0" err="1"/>
              <a:t>Xamarin</a:t>
            </a:r>
            <a:r>
              <a:rPr lang="en-AU" dirty="0"/>
              <a:t> Test Cloud</a:t>
            </a:r>
          </a:p>
          <a:p>
            <a:pPr lvl="1"/>
            <a:r>
              <a:rPr lang="en-AU" dirty="0"/>
              <a:t>Perfecto</a:t>
            </a:r>
          </a:p>
        </p:txBody>
      </p:sp>
      <p:pic>
        <p:nvPicPr>
          <p:cNvPr id="5" name="Picture 4"/>
          <p:cNvPicPr>
            <a:picLocks noChangeAspect="1"/>
          </p:cNvPicPr>
          <p:nvPr/>
        </p:nvPicPr>
        <p:blipFill>
          <a:blip r:embed="rId4"/>
          <a:stretch>
            <a:fillRect/>
          </a:stretch>
        </p:blipFill>
        <p:spPr>
          <a:xfrm>
            <a:off x="-170284" y="-151067"/>
            <a:ext cx="12497883" cy="7011008"/>
          </a:xfrm>
          <a:prstGeom prst="rect">
            <a:avLst/>
          </a:prstGeom>
        </p:spPr>
      </p:pic>
      <p:sp>
        <p:nvSpPr>
          <p:cNvPr id="6" name="Title 12"/>
          <p:cNvSpPr txBox="1">
            <a:spLocks/>
          </p:cNvSpPr>
          <p:nvPr/>
        </p:nvSpPr>
        <p:spPr>
          <a:xfrm>
            <a:off x="1734373" y="3249600"/>
            <a:ext cx="8978140" cy="1059776"/>
          </a:xfrm>
          <a:prstGeom prst="rect">
            <a:avLst/>
          </a:prstGeom>
        </p:spPr>
        <p:txBody>
          <a:bodyPr anchor="ctr"/>
          <a:lstStyle>
            <a:lvl1pPr algn="l" defTabSz="914228" rtl="0" eaLnBrk="1" latinLnBrk="0" hangingPunct="1">
              <a:spcBef>
                <a:spcPct val="0"/>
              </a:spcBef>
              <a:buNone/>
              <a:defRPr sz="7200" kern="1200">
                <a:solidFill>
                  <a:srgbClr val="00A9CB"/>
                </a:solidFill>
                <a:latin typeface="+mj-lt"/>
                <a:ea typeface="+mj-ea"/>
                <a:cs typeface="+mj-cs"/>
              </a:defRPr>
            </a:lvl1pPr>
          </a:lstStyle>
          <a:p>
            <a:pPr algn="ctr" defTabSz="932421">
              <a:defRPr/>
            </a:pPr>
            <a:r>
              <a:rPr lang="en-US" sz="8159" dirty="0">
                <a:solidFill>
                  <a:srgbClr val="FBFBFB"/>
                </a:solidFill>
                <a:latin typeface="Bodoni MT"/>
                <a:cs typeface="Bodoni Std Bold Italic"/>
              </a:rPr>
              <a:t>DevOps</a:t>
            </a:r>
          </a:p>
        </p:txBody>
      </p:sp>
    </p:spTree>
    <p:extLst>
      <p:ext uri="{BB962C8B-B14F-4D97-AF65-F5344CB8AC3E}">
        <p14:creationId xmlns:p14="http://schemas.microsoft.com/office/powerpoint/2010/main" val="89149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850" y="116632"/>
            <a:ext cx="10128787" cy="1456267"/>
          </a:xfrm>
        </p:spPr>
        <p:txBody>
          <a:bodyPr/>
          <a:lstStyle/>
          <a:p>
            <a:r>
              <a:rPr lang="en-AU" cap="none" dirty="0"/>
              <a:t>Lessons Learned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850" y="3789040"/>
            <a:ext cx="7822605" cy="2432830"/>
          </a:xfrm>
          <a:prstGeom prst="rect">
            <a:avLst/>
          </a:prstGeom>
        </p:spPr>
      </p:pic>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33772" y="1412776"/>
            <a:ext cx="6438900" cy="1996440"/>
          </a:xfr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8508" y="1929956"/>
            <a:ext cx="5091995" cy="1584176"/>
          </a:xfrm>
          <a:prstGeom prst="rect">
            <a:avLst/>
          </a:prstGeom>
        </p:spPr>
      </p:pic>
    </p:spTree>
    <p:extLst>
      <p:ext uri="{BB962C8B-B14F-4D97-AF65-F5344CB8AC3E}">
        <p14:creationId xmlns:p14="http://schemas.microsoft.com/office/powerpoint/2010/main" val="370634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544425"/>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Presentation" id="{4FA6403A-AA56-48A6-ACAF-FCF92AE1DA47}" vid="{700A6D13-B888-4EAB-8219-80ACEA2CDA96}"/>
    </a:ext>
  </a:extLst>
</a:theme>
</file>

<file path=ppt/theme/theme2.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6E53AC1-3951-4AC3-941D-440EB10BAA28}">
  <we:reference id="wa104380169" version="1.0.0.0" store="en-AU"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ontrol xmlns="http://schemas.microsoft.com/VisualStudio/2011/storyboarding/control">
  <Id Name="System.Storyboarding.Backgrounds.WindowsPhone" Revision="1" Stencil="System.Storyboarding.Backgrounds" StencilVersion="0.1"/>
</Control>
</file>

<file path=customXml/itemProps1.xml><?xml version="1.0" encoding="utf-8"?>
<ds:datastoreItem xmlns:ds="http://schemas.openxmlformats.org/officeDocument/2006/customXml" ds:itemID="{42411F04-4D52-442C-8C0A-5514FA73E446}">
  <ds:schemaRefs>
    <ds:schemaRef ds:uri="http://schemas.microsoft.com/sharepoint/v3/contenttype/forms"/>
  </ds:schemaRefs>
</ds:datastoreItem>
</file>

<file path=customXml/itemProps2.xml><?xml version="1.0" encoding="utf-8"?>
<ds:datastoreItem xmlns:ds="http://schemas.openxmlformats.org/officeDocument/2006/customXml" ds:itemID="{6D076F12-59A4-4360-A88C-A16B17C15265}">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Celestial</Template>
  <TotalTime>0</TotalTime>
  <Words>411</Words>
  <Application>Microsoft Office PowerPoint</Application>
  <PresentationFormat>Custom</PresentationFormat>
  <Paragraphs>100</Paragraphs>
  <Slides>9</Slides>
  <Notes>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9</vt:i4>
      </vt:variant>
    </vt:vector>
  </HeadingPairs>
  <TitlesOfParts>
    <vt:vector size="21" baseType="lpstr">
      <vt:lpstr>MS PGothic</vt:lpstr>
      <vt:lpstr>Arial</vt:lpstr>
      <vt:lpstr>Bodoni MT</vt:lpstr>
      <vt:lpstr>Bodoni Std Bold Italic</vt:lpstr>
      <vt:lpstr>Calibri</vt:lpstr>
      <vt:lpstr>Calibri Light</vt:lpstr>
      <vt:lpstr>Century Gothic</vt:lpstr>
      <vt:lpstr>Segoe UI</vt:lpstr>
      <vt:lpstr>Segoe UI Light</vt:lpstr>
      <vt:lpstr>Wingdings</vt:lpstr>
      <vt:lpstr>Celestial</vt:lpstr>
      <vt:lpstr>MSVID_White_16x9_2012-08-18</vt:lpstr>
      <vt:lpstr>Phone Dump</vt:lpstr>
      <vt:lpstr>Team Phone Dump</vt:lpstr>
      <vt:lpstr>Problem Statement</vt:lpstr>
      <vt:lpstr>Architecture</vt:lpstr>
      <vt:lpstr>Use Cases</vt:lpstr>
      <vt:lpstr>Process</vt:lpstr>
      <vt:lpstr>DevOps</vt:lpstr>
      <vt:lpstr>Lessons Learned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2016-07-30T01:32:54Z</dcterms:created>
  <dcterms:modified xsi:type="dcterms:W3CDTF">2016-07-30T18:26:31Z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TC028048749991</vt:lpwstr>
  </property>
  <property fmtid="{D5CDD505-2E9C-101B-9397-08002B2CF9AE}" pid="3" name="Tfs.IsStoryboard">
    <vt:bool>true</vt:bool>
  </property>
  <property fmtid="{D5CDD505-2E9C-101B-9397-08002B2CF9AE}" pid="4" name="Tfs.TeamProjectCollectionUrl">
    <vt:lpwstr>https://contosodemo36.visualstudio.com/</vt:lpwstr>
  </property>
  <property fmtid="{D5CDD505-2E9C-101B-9397-08002B2CF9AE}" pid="5" name="Tfs.TeamProjectUrl">
    <vt:lpwstr>vstfs:///Classification/TeamProject/57d9cfda-6a6a-4fe1-9a78-e7e798e33095</vt:lpwstr>
  </property>
  <property fmtid="{D5CDD505-2E9C-101B-9397-08002B2CF9AE}" pid="6" name="Tfs.TeamProjectName">
    <vt:lpwstr>Microsoft Phone App</vt:lpwstr>
  </property>
</Properties>
</file>